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1132" r:id="rId3"/>
    <p:sldId id="1174" r:id="rId4"/>
    <p:sldId id="1181" r:id="rId5"/>
    <p:sldId id="1185" r:id="rId6"/>
    <p:sldId id="1182" r:id="rId7"/>
    <p:sldId id="1184" r:id="rId8"/>
    <p:sldId id="1179" r:id="rId9"/>
    <p:sldId id="11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nau" initials="t" lastIdx="1" clrIdx="0">
    <p:extLst>
      <p:ext uri="{19B8F6BF-5375-455C-9EA6-DF929625EA0E}">
        <p15:presenceInfo xmlns:p15="http://schemas.microsoft.com/office/powerpoint/2012/main" userId="S-1-5-21-2564773103-2342791953-3937043143-7144" providerId="AD"/>
      </p:ext>
    </p:extLst>
  </p:cmAuthor>
  <p:cmAuthor id="2" name="mostert" initials="m" lastIdx="14" clrIdx="1">
    <p:extLst>
      <p:ext uri="{19B8F6BF-5375-455C-9EA6-DF929625EA0E}">
        <p15:presenceInfo xmlns:p15="http://schemas.microsoft.com/office/powerpoint/2012/main" userId="S-1-5-21-2564773103-2342791953-3937043143-7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87D7D"/>
    <a:srgbClr val="C01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2154" autoAdjust="0"/>
  </p:normalViewPr>
  <p:slideViewPr>
    <p:cSldViewPr snapToGrid="0">
      <p:cViewPr varScale="1">
        <p:scale>
          <a:sx n="103" d="100"/>
          <a:sy n="103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908A4-8F4F-44FB-BF9D-98D10949700C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3BA6-7AF3-4E8D-BCD5-2E6206F3300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3BA6-7AF3-4E8D-BCD5-2E6206F330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1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3BA6-7AF3-4E8D-BCD5-2E6206F330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4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3BA6-7AF3-4E8D-BCD5-2E6206F330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24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3BA6-7AF3-4E8D-BCD5-2E6206F330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0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3BA6-7AF3-4E8D-BCD5-2E6206F330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6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83BA6-7AF3-4E8D-BCD5-2E6206F330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1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3D136-FD0A-4CF8-92A5-B2CC9CAEE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0D8E50-2B17-4035-9FF5-25BACF4A7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4FCBD1D-4F0E-471C-8CC1-71017BB2D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8783" y="6364775"/>
            <a:ext cx="48853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Konsortialmeeting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Win         September 2021</a:t>
            </a:r>
            <a:endParaRPr lang="en-GB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373E679-F310-4BA8-BB9D-482F5C66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7329" y="6364775"/>
            <a:ext cx="6618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5D03B-D093-4E76-B561-BED4B395FBD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9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1FBC1-8952-4D20-9611-DA6C6A23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C48345-FE81-4484-BD8A-265D80D72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37C420-A9C8-414E-9092-499C3E14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A0497E-CDC2-4E48-9F1F-B2B44303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CCDDED-DADC-4F18-B455-62CC0888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52231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5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D87546-8494-4307-8F15-4CE6D4D84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082D4F-FFCA-4F0A-A920-26AE6B0B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434C63-3E5E-4AB6-B6ED-73989F4C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5948E-177B-440A-A4C3-42316DC0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154F8-477A-4597-9D4C-DD71962F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13154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5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6169B-1A2C-4D75-AB85-8931B332E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20A8FD-F0A4-44C5-A6E0-F2B435CF1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345DD-BA73-40C4-87C0-9C86106D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806FC9-C636-4F22-A0D9-123FFECB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Konsortialmeeting CO2Win         September 2021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2A037D-C29C-4052-812D-7B5A24E7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0814-A5AA-4D74-8043-D96E705D9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8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04BF3F2-1195-4FD5-B54E-F60035007964}"/>
              </a:ext>
            </a:extLst>
          </p:cNvPr>
          <p:cNvSpPr/>
          <p:nvPr userDrawn="1"/>
        </p:nvSpPr>
        <p:spPr>
          <a:xfrm>
            <a:off x="0" y="6236677"/>
            <a:ext cx="12192000" cy="621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AD5DA7-8733-4F7F-8C3C-46B299AD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037A17-416E-48CA-AC5D-51587C19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CB75B2-0BE2-4057-8862-C7A8E768F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" y="6311900"/>
            <a:ext cx="1615427" cy="489716"/>
          </a:xfrm>
          <a:prstGeom prst="rect">
            <a:avLst/>
          </a:prstGeom>
        </p:spPr>
      </p:pic>
      <p:pic>
        <p:nvPicPr>
          <p:cNvPr id="9" name="Bild 1">
            <a:extLst>
              <a:ext uri="{FF2B5EF4-FFF2-40B4-BE49-F238E27FC236}">
                <a16:creationId xmlns:a16="http://schemas.microsoft.com/office/drawing/2014/main" id="{ACCBB3E9-01C1-4EA3-8691-4107A1FBD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54" y="6311900"/>
            <a:ext cx="2186162" cy="48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A9CF96-CDEF-4B29-AA04-F5D735B9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419" y="6374192"/>
            <a:ext cx="48050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Konsortialmeeting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Win         September 2021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216532-822C-4AF9-B810-3D61B6CF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508" y="6374192"/>
            <a:ext cx="6339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5D03B-D093-4E76-B561-BED4B395FBD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7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158D6-9CAA-4022-8800-D69E9F76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65B466-6765-4B93-BE3D-6E921EA19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B131C4-DA46-402E-98FC-0D36FA5D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733" y="6369664"/>
            <a:ext cx="4749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Konsortialmeeting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Win         September 2021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C3ED2-DB89-4306-A3A1-B4344C3D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7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C5525-BBE0-47DB-8F00-7C4DC25F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C09F2-E402-4CCF-B7E5-613B38E44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89C72F-9D83-43CB-AF65-D10B7E948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BEE739-EFB0-48FA-B7BF-15129B9D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3866BE-F9F7-416F-8E25-5AA08C44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92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32DE11-89B9-4698-98EA-75998F3E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AFC8E-7462-432E-B466-469C79A0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48E282-D28E-495B-B895-76E49799E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543931-1E9B-4AE3-AE9D-05A109E7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1C53E4-B943-4A8B-A61E-A7109B373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C2E73F-DB2A-4312-9FC6-374679DAF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5179BC-8D6F-4CF0-A990-C04DB1C5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770B32-213B-41AF-951F-8978ADAD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7808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4D1BCC-0E89-469B-BA47-6A2CD77F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8785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7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63707-166D-4418-B706-444AEDD8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FE41C7-7312-4B02-8438-9240B51B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CF795D-0DDD-42A3-BC9F-7461725C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0551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54DA3-6B0D-4AED-8341-60DA8191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674077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0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CFE196-BB1F-45A7-8F54-E0925AFE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8FFC09-B309-487B-A807-E5D9465C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2B6B76-5E62-4A72-B077-4A39C8EB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650631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6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13E1E-8962-466B-9FF1-FEABADA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C331E3-6BCF-4A42-952E-850294FE8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DB8230-E63B-46CD-A56E-7FEFE1C79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8F1656-39B0-492B-A108-A4E1E20C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47B7A1-59A4-4B2F-A557-9CCD71C9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473EB0-5C47-4CD3-8F5E-4390C838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658446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BC3A3-F364-4528-A9A0-7E17B2E0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F7D5742-964B-43E3-AC07-30BDECCBB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5728F2-2D0C-4224-89F1-2D8618351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FDD585-9F74-4948-9E6D-C5E8A8BD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4E3E8F-B458-4AA2-B8AE-666CB5D4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Konsortialmeeting CO2Win         September 2021</a:t>
            </a: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CF1CDB-A5C3-4A8F-ADD1-7B136FDA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674077" cy="365125"/>
          </a:xfrm>
          <a:prstGeom prst="rect">
            <a:avLst/>
          </a:prstGeom>
        </p:spPr>
        <p:txBody>
          <a:bodyPr/>
          <a:lstStyle/>
          <a:p>
            <a:fld id="{4205D03B-D093-4E76-B561-BED4B395F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1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67D632-8CF0-4E24-89BF-5009CB26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45AD99-6BB2-4D06-B267-EED7FF8D9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78B211-E18C-459C-8A32-DBE1F820C619}"/>
              </a:ext>
            </a:extLst>
          </p:cNvPr>
          <p:cNvSpPr/>
          <p:nvPr userDrawn="1"/>
        </p:nvSpPr>
        <p:spPr>
          <a:xfrm>
            <a:off x="0" y="6236677"/>
            <a:ext cx="12192000" cy="621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BBF627E-0DCD-4568-AE25-7D027726A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995" y="6374192"/>
            <a:ext cx="48026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Konsortialmeeting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Win         September 2021</a:t>
            </a:r>
            <a:endParaRPr lang="en-GB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34578B9-D40A-48F7-B5FE-16348CBAC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7329" y="6364775"/>
            <a:ext cx="6618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5D03B-D093-4E76-B561-BED4B395FBD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C5D429-EE02-4A54-A1C5-815A777342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" y="6311900"/>
            <a:ext cx="1615427" cy="489716"/>
          </a:xfrm>
          <a:prstGeom prst="rect">
            <a:avLst/>
          </a:prstGeom>
        </p:spPr>
      </p:pic>
      <p:pic>
        <p:nvPicPr>
          <p:cNvPr id="11" name="Bild 1">
            <a:extLst>
              <a:ext uri="{FF2B5EF4-FFF2-40B4-BE49-F238E27FC236}">
                <a16:creationId xmlns:a16="http://schemas.microsoft.com/office/drawing/2014/main" id="{9EE7EFEF-ABE7-436C-838F-164D2E72B0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54" y="6311900"/>
            <a:ext cx="2186162" cy="48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1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8C9C2C8-D0CE-40DC-825D-03E47917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D3BB2A-C278-4545-9AC8-0B9F1B5A8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E2C8A-1420-483C-8E08-0B87C2A7F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2C62E-47D5-4DDF-AD6E-5AC9C1823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Konsortialmeeting CO2Win         September 2021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CC5CB2-350A-4EEF-B450-8702E220D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0814-A5AA-4D74-8043-D96E705D97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8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658A2CB-2671-4FF7-AAC5-77902B3D94E4}"/>
              </a:ext>
            </a:extLst>
          </p:cNvPr>
          <p:cNvSpPr txBox="1">
            <a:spLocks/>
          </p:cNvSpPr>
          <p:nvPr/>
        </p:nvSpPr>
        <p:spPr>
          <a:xfrm>
            <a:off x="330163" y="2363138"/>
            <a:ext cx="11217672" cy="1065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r>
              <a:rPr lang="en-US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3600" b="1" baseline="-25000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 dirty="0" err="1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Mineralisierung</a:t>
            </a:r>
            <a:endParaRPr lang="en-US" sz="3600" b="1" dirty="0">
              <a:solidFill>
                <a:srgbClr val="087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F73640-74A0-4F8A-9296-1783FDEB5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63" y="425946"/>
            <a:ext cx="3519380" cy="707413"/>
          </a:xfrm>
          <a:prstGeom prst="rect">
            <a:avLst/>
          </a:prstGeom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7B894126-7E7A-4F10-9FDB-1B29BEBCC2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72563" y="219075"/>
            <a:ext cx="2789237" cy="1122363"/>
            <a:chOff x="5715" y="138"/>
            <a:chExt cx="1757" cy="707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832F1657-E239-476A-8CB0-D9EB681E49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15" y="138"/>
              <a:ext cx="175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9BF3A2B-A214-4A18-AFA5-852117108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" y="138"/>
              <a:ext cx="411" cy="47"/>
            </a:xfrm>
            <a:prstGeom prst="rect">
              <a:avLst/>
            </a:prstGeom>
            <a:solidFill>
              <a:srgbClr val="AE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38AAAEF-4A62-4333-9A67-5A3708B38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" y="242"/>
              <a:ext cx="160" cy="47"/>
            </a:xfrm>
            <a:prstGeom prst="rect">
              <a:avLst/>
            </a:prstGeom>
            <a:solidFill>
              <a:srgbClr val="AE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208F876-2431-48F0-9A1A-C4AF6A33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" y="347"/>
              <a:ext cx="191" cy="49"/>
            </a:xfrm>
            <a:prstGeom prst="rect">
              <a:avLst/>
            </a:prstGeom>
            <a:solidFill>
              <a:srgbClr val="AE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B92F1B7-B60F-48C3-9C04-DC7B6B14B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" y="138"/>
              <a:ext cx="244" cy="258"/>
            </a:xfrm>
            <a:custGeom>
              <a:avLst/>
              <a:gdLst>
                <a:gd name="T0" fmla="*/ 1352 w 2434"/>
                <a:gd name="T1" fmla="*/ 1178 h 2580"/>
                <a:gd name="T2" fmla="*/ 1436 w 2434"/>
                <a:gd name="T3" fmla="*/ 1167 h 2580"/>
                <a:gd name="T4" fmla="*/ 1492 w 2434"/>
                <a:gd name="T5" fmla="*/ 1148 h 2580"/>
                <a:gd name="T6" fmla="*/ 1536 w 2434"/>
                <a:gd name="T7" fmla="*/ 1128 h 2580"/>
                <a:gd name="T8" fmla="*/ 1581 w 2434"/>
                <a:gd name="T9" fmla="*/ 1094 h 2580"/>
                <a:gd name="T10" fmla="*/ 1625 w 2434"/>
                <a:gd name="T11" fmla="*/ 1044 h 2580"/>
                <a:gd name="T12" fmla="*/ 1662 w 2434"/>
                <a:gd name="T13" fmla="*/ 979 h 2580"/>
                <a:gd name="T14" fmla="*/ 1679 w 2434"/>
                <a:gd name="T15" fmla="*/ 924 h 2580"/>
                <a:gd name="T16" fmla="*/ 1687 w 2434"/>
                <a:gd name="T17" fmla="*/ 878 h 2580"/>
                <a:gd name="T18" fmla="*/ 1690 w 2434"/>
                <a:gd name="T19" fmla="*/ 827 h 2580"/>
                <a:gd name="T20" fmla="*/ 1682 w 2434"/>
                <a:gd name="T21" fmla="*/ 742 h 2580"/>
                <a:gd name="T22" fmla="*/ 1657 w 2434"/>
                <a:gd name="T23" fmla="*/ 664 h 2580"/>
                <a:gd name="T24" fmla="*/ 1625 w 2434"/>
                <a:gd name="T25" fmla="*/ 609 h 2580"/>
                <a:gd name="T26" fmla="*/ 1599 w 2434"/>
                <a:gd name="T27" fmla="*/ 578 h 2580"/>
                <a:gd name="T28" fmla="*/ 1570 w 2434"/>
                <a:gd name="T29" fmla="*/ 552 h 2580"/>
                <a:gd name="T30" fmla="*/ 1537 w 2434"/>
                <a:gd name="T31" fmla="*/ 529 h 2580"/>
                <a:gd name="T32" fmla="*/ 1499 w 2434"/>
                <a:gd name="T33" fmla="*/ 509 h 2580"/>
                <a:gd name="T34" fmla="*/ 1459 w 2434"/>
                <a:gd name="T35" fmla="*/ 493 h 2580"/>
                <a:gd name="T36" fmla="*/ 1404 w 2434"/>
                <a:gd name="T37" fmla="*/ 479 h 2580"/>
                <a:gd name="T38" fmla="*/ 1350 w 2434"/>
                <a:gd name="T39" fmla="*/ 472 h 2580"/>
                <a:gd name="T40" fmla="*/ 1228 w 2434"/>
                <a:gd name="T41" fmla="*/ 471 h 2580"/>
                <a:gd name="T42" fmla="*/ 983 w 2434"/>
                <a:gd name="T43" fmla="*/ 471 h 2580"/>
                <a:gd name="T44" fmla="*/ 737 w 2434"/>
                <a:gd name="T45" fmla="*/ 472 h 2580"/>
                <a:gd name="T46" fmla="*/ 491 w 2434"/>
                <a:gd name="T47" fmla="*/ 472 h 2580"/>
                <a:gd name="T48" fmla="*/ 245 w 2434"/>
                <a:gd name="T49" fmla="*/ 472 h 2580"/>
                <a:gd name="T50" fmla="*/ 0 w 2434"/>
                <a:gd name="T51" fmla="*/ 472 h 2580"/>
                <a:gd name="T52" fmla="*/ 1476 w 2434"/>
                <a:gd name="T53" fmla="*/ 1 h 2580"/>
                <a:gd name="T54" fmla="*/ 1618 w 2434"/>
                <a:gd name="T55" fmla="*/ 15 h 2580"/>
                <a:gd name="T56" fmla="*/ 1733 w 2434"/>
                <a:gd name="T57" fmla="*/ 39 h 2580"/>
                <a:gd name="T58" fmla="*/ 1807 w 2434"/>
                <a:gd name="T59" fmla="*/ 61 h 2580"/>
                <a:gd name="T60" fmla="*/ 1881 w 2434"/>
                <a:gd name="T61" fmla="*/ 91 h 2580"/>
                <a:gd name="T62" fmla="*/ 1956 w 2434"/>
                <a:gd name="T63" fmla="*/ 128 h 2580"/>
                <a:gd name="T64" fmla="*/ 2026 w 2434"/>
                <a:gd name="T65" fmla="*/ 174 h 2580"/>
                <a:gd name="T66" fmla="*/ 2092 w 2434"/>
                <a:gd name="T67" fmla="*/ 231 h 2580"/>
                <a:gd name="T68" fmla="*/ 2143 w 2434"/>
                <a:gd name="T69" fmla="*/ 288 h 2580"/>
                <a:gd name="T70" fmla="*/ 2193 w 2434"/>
                <a:gd name="T71" fmla="*/ 368 h 2580"/>
                <a:gd name="T72" fmla="*/ 2238 w 2434"/>
                <a:gd name="T73" fmla="*/ 471 h 2580"/>
                <a:gd name="T74" fmla="*/ 2261 w 2434"/>
                <a:gd name="T75" fmla="*/ 553 h 2580"/>
                <a:gd name="T76" fmla="*/ 2276 w 2434"/>
                <a:gd name="T77" fmla="*/ 622 h 2580"/>
                <a:gd name="T78" fmla="*/ 2286 w 2434"/>
                <a:gd name="T79" fmla="*/ 698 h 2580"/>
                <a:gd name="T80" fmla="*/ 2290 w 2434"/>
                <a:gd name="T81" fmla="*/ 781 h 2580"/>
                <a:gd name="T82" fmla="*/ 2289 w 2434"/>
                <a:gd name="T83" fmla="*/ 860 h 2580"/>
                <a:gd name="T84" fmla="*/ 2279 w 2434"/>
                <a:gd name="T85" fmla="*/ 967 h 2580"/>
                <a:gd name="T86" fmla="*/ 2263 w 2434"/>
                <a:gd name="T87" fmla="*/ 1053 h 2580"/>
                <a:gd name="T88" fmla="*/ 2243 w 2434"/>
                <a:gd name="T89" fmla="*/ 1122 h 2580"/>
                <a:gd name="T90" fmla="*/ 2215 w 2434"/>
                <a:gd name="T91" fmla="*/ 1193 h 2580"/>
                <a:gd name="T92" fmla="*/ 2179 w 2434"/>
                <a:gd name="T93" fmla="*/ 1263 h 2580"/>
                <a:gd name="T94" fmla="*/ 2133 w 2434"/>
                <a:gd name="T95" fmla="*/ 1330 h 2580"/>
                <a:gd name="T96" fmla="*/ 2075 w 2434"/>
                <a:gd name="T97" fmla="*/ 1393 h 2580"/>
                <a:gd name="T98" fmla="*/ 2004 w 2434"/>
                <a:gd name="T99" fmla="*/ 1449 h 2580"/>
                <a:gd name="T100" fmla="*/ 1936 w 2434"/>
                <a:gd name="T101" fmla="*/ 1490 h 2580"/>
                <a:gd name="T102" fmla="*/ 1855 w 2434"/>
                <a:gd name="T103" fmla="*/ 1524 h 2580"/>
                <a:gd name="T104" fmla="*/ 2434 w 2434"/>
                <a:gd name="T105" fmla="*/ 2580 h 2580"/>
                <a:gd name="T106" fmla="*/ 1144 w 2434"/>
                <a:gd name="T107" fmla="*/ 1542 h 2580"/>
                <a:gd name="T108" fmla="*/ 1059 w 2434"/>
                <a:gd name="T109" fmla="*/ 1406 h 2580"/>
                <a:gd name="T110" fmla="*/ 1032 w 2434"/>
                <a:gd name="T111" fmla="*/ 1355 h 2580"/>
                <a:gd name="T112" fmla="*/ 1016 w 2434"/>
                <a:gd name="T113" fmla="*/ 1311 h 2580"/>
                <a:gd name="T114" fmla="*/ 1014 w 2434"/>
                <a:gd name="T115" fmla="*/ 1274 h 2580"/>
                <a:gd name="T116" fmla="*/ 1025 w 2434"/>
                <a:gd name="T117" fmla="*/ 1238 h 2580"/>
                <a:gd name="T118" fmla="*/ 1046 w 2434"/>
                <a:gd name="T119" fmla="*/ 1212 h 2580"/>
                <a:gd name="T120" fmla="*/ 1074 w 2434"/>
                <a:gd name="T121" fmla="*/ 1193 h 2580"/>
                <a:gd name="T122" fmla="*/ 1108 w 2434"/>
                <a:gd name="T123" fmla="*/ 1182 h 2580"/>
                <a:gd name="T124" fmla="*/ 1148 w 2434"/>
                <a:gd name="T125" fmla="*/ 1178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4" h="2580">
                  <a:moveTo>
                    <a:pt x="1148" y="1178"/>
                  </a:moveTo>
                  <a:lnTo>
                    <a:pt x="1316" y="1178"/>
                  </a:lnTo>
                  <a:lnTo>
                    <a:pt x="1352" y="1178"/>
                  </a:lnTo>
                  <a:lnTo>
                    <a:pt x="1384" y="1175"/>
                  </a:lnTo>
                  <a:lnTo>
                    <a:pt x="1411" y="1171"/>
                  </a:lnTo>
                  <a:lnTo>
                    <a:pt x="1436" y="1167"/>
                  </a:lnTo>
                  <a:lnTo>
                    <a:pt x="1457" y="1161"/>
                  </a:lnTo>
                  <a:lnTo>
                    <a:pt x="1475" y="1155"/>
                  </a:lnTo>
                  <a:lnTo>
                    <a:pt x="1492" y="1148"/>
                  </a:lnTo>
                  <a:lnTo>
                    <a:pt x="1508" y="1142"/>
                  </a:lnTo>
                  <a:lnTo>
                    <a:pt x="1521" y="1135"/>
                  </a:lnTo>
                  <a:lnTo>
                    <a:pt x="1536" y="1128"/>
                  </a:lnTo>
                  <a:lnTo>
                    <a:pt x="1550" y="1118"/>
                  </a:lnTo>
                  <a:lnTo>
                    <a:pt x="1565" y="1107"/>
                  </a:lnTo>
                  <a:lnTo>
                    <a:pt x="1581" y="1094"/>
                  </a:lnTo>
                  <a:lnTo>
                    <a:pt x="1596" y="1079"/>
                  </a:lnTo>
                  <a:lnTo>
                    <a:pt x="1610" y="1063"/>
                  </a:lnTo>
                  <a:lnTo>
                    <a:pt x="1625" y="1044"/>
                  </a:lnTo>
                  <a:lnTo>
                    <a:pt x="1638" y="1025"/>
                  </a:lnTo>
                  <a:lnTo>
                    <a:pt x="1651" y="1003"/>
                  </a:lnTo>
                  <a:lnTo>
                    <a:pt x="1662" y="979"/>
                  </a:lnTo>
                  <a:lnTo>
                    <a:pt x="1672" y="953"/>
                  </a:lnTo>
                  <a:lnTo>
                    <a:pt x="1675" y="939"/>
                  </a:lnTo>
                  <a:lnTo>
                    <a:pt x="1679" y="924"/>
                  </a:lnTo>
                  <a:lnTo>
                    <a:pt x="1683" y="910"/>
                  </a:lnTo>
                  <a:lnTo>
                    <a:pt x="1685" y="895"/>
                  </a:lnTo>
                  <a:lnTo>
                    <a:pt x="1687" y="878"/>
                  </a:lnTo>
                  <a:lnTo>
                    <a:pt x="1689" y="862"/>
                  </a:lnTo>
                  <a:lnTo>
                    <a:pt x="1689" y="845"/>
                  </a:lnTo>
                  <a:lnTo>
                    <a:pt x="1690" y="827"/>
                  </a:lnTo>
                  <a:lnTo>
                    <a:pt x="1689" y="798"/>
                  </a:lnTo>
                  <a:lnTo>
                    <a:pt x="1686" y="769"/>
                  </a:lnTo>
                  <a:lnTo>
                    <a:pt x="1682" y="742"/>
                  </a:lnTo>
                  <a:lnTo>
                    <a:pt x="1675" y="715"/>
                  </a:lnTo>
                  <a:lnTo>
                    <a:pt x="1667" y="689"/>
                  </a:lnTo>
                  <a:lnTo>
                    <a:pt x="1657" y="664"/>
                  </a:lnTo>
                  <a:lnTo>
                    <a:pt x="1645" y="641"/>
                  </a:lnTo>
                  <a:lnTo>
                    <a:pt x="1632" y="618"/>
                  </a:lnTo>
                  <a:lnTo>
                    <a:pt x="1625" y="609"/>
                  </a:lnTo>
                  <a:lnTo>
                    <a:pt x="1616" y="598"/>
                  </a:lnTo>
                  <a:lnTo>
                    <a:pt x="1608" y="588"/>
                  </a:lnTo>
                  <a:lnTo>
                    <a:pt x="1599" y="578"/>
                  </a:lnTo>
                  <a:lnTo>
                    <a:pt x="1589" y="569"/>
                  </a:lnTo>
                  <a:lnTo>
                    <a:pt x="1581" y="560"/>
                  </a:lnTo>
                  <a:lnTo>
                    <a:pt x="1570" y="552"/>
                  </a:lnTo>
                  <a:lnTo>
                    <a:pt x="1560" y="543"/>
                  </a:lnTo>
                  <a:lnTo>
                    <a:pt x="1549" y="535"/>
                  </a:lnTo>
                  <a:lnTo>
                    <a:pt x="1537" y="529"/>
                  </a:lnTo>
                  <a:lnTo>
                    <a:pt x="1525" y="521"/>
                  </a:lnTo>
                  <a:lnTo>
                    <a:pt x="1513" y="515"/>
                  </a:lnTo>
                  <a:lnTo>
                    <a:pt x="1499" y="509"/>
                  </a:lnTo>
                  <a:lnTo>
                    <a:pt x="1486" y="503"/>
                  </a:lnTo>
                  <a:lnTo>
                    <a:pt x="1473" y="498"/>
                  </a:lnTo>
                  <a:lnTo>
                    <a:pt x="1459" y="493"/>
                  </a:lnTo>
                  <a:lnTo>
                    <a:pt x="1440" y="487"/>
                  </a:lnTo>
                  <a:lnTo>
                    <a:pt x="1421" y="483"/>
                  </a:lnTo>
                  <a:lnTo>
                    <a:pt x="1404" y="479"/>
                  </a:lnTo>
                  <a:lnTo>
                    <a:pt x="1386" y="475"/>
                  </a:lnTo>
                  <a:lnTo>
                    <a:pt x="1368" y="473"/>
                  </a:lnTo>
                  <a:lnTo>
                    <a:pt x="1350" y="472"/>
                  </a:lnTo>
                  <a:lnTo>
                    <a:pt x="1330" y="471"/>
                  </a:lnTo>
                  <a:lnTo>
                    <a:pt x="1310" y="471"/>
                  </a:lnTo>
                  <a:lnTo>
                    <a:pt x="1228" y="471"/>
                  </a:lnTo>
                  <a:lnTo>
                    <a:pt x="1147" y="471"/>
                  </a:lnTo>
                  <a:lnTo>
                    <a:pt x="1064" y="471"/>
                  </a:lnTo>
                  <a:lnTo>
                    <a:pt x="983" y="471"/>
                  </a:lnTo>
                  <a:lnTo>
                    <a:pt x="901" y="471"/>
                  </a:lnTo>
                  <a:lnTo>
                    <a:pt x="818" y="472"/>
                  </a:lnTo>
                  <a:lnTo>
                    <a:pt x="737" y="472"/>
                  </a:lnTo>
                  <a:lnTo>
                    <a:pt x="655" y="472"/>
                  </a:lnTo>
                  <a:lnTo>
                    <a:pt x="574" y="472"/>
                  </a:lnTo>
                  <a:lnTo>
                    <a:pt x="491" y="472"/>
                  </a:lnTo>
                  <a:lnTo>
                    <a:pt x="410" y="472"/>
                  </a:lnTo>
                  <a:lnTo>
                    <a:pt x="328" y="472"/>
                  </a:lnTo>
                  <a:lnTo>
                    <a:pt x="245" y="472"/>
                  </a:lnTo>
                  <a:lnTo>
                    <a:pt x="164" y="472"/>
                  </a:lnTo>
                  <a:lnTo>
                    <a:pt x="82" y="472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1437" y="0"/>
                  </a:lnTo>
                  <a:lnTo>
                    <a:pt x="1476" y="1"/>
                  </a:lnTo>
                  <a:lnTo>
                    <a:pt x="1539" y="5"/>
                  </a:lnTo>
                  <a:lnTo>
                    <a:pt x="1576" y="9"/>
                  </a:lnTo>
                  <a:lnTo>
                    <a:pt x="1618" y="15"/>
                  </a:lnTo>
                  <a:lnTo>
                    <a:pt x="1662" y="23"/>
                  </a:lnTo>
                  <a:lnTo>
                    <a:pt x="1709" y="33"/>
                  </a:lnTo>
                  <a:lnTo>
                    <a:pt x="1733" y="39"/>
                  </a:lnTo>
                  <a:lnTo>
                    <a:pt x="1757" y="46"/>
                  </a:lnTo>
                  <a:lnTo>
                    <a:pt x="1782" y="52"/>
                  </a:lnTo>
                  <a:lnTo>
                    <a:pt x="1807" y="61"/>
                  </a:lnTo>
                  <a:lnTo>
                    <a:pt x="1832" y="70"/>
                  </a:lnTo>
                  <a:lnTo>
                    <a:pt x="1857" y="80"/>
                  </a:lnTo>
                  <a:lnTo>
                    <a:pt x="1881" y="91"/>
                  </a:lnTo>
                  <a:lnTo>
                    <a:pt x="1907" y="102"/>
                  </a:lnTo>
                  <a:lnTo>
                    <a:pt x="1932" y="114"/>
                  </a:lnTo>
                  <a:lnTo>
                    <a:pt x="1956" y="128"/>
                  </a:lnTo>
                  <a:lnTo>
                    <a:pt x="1980" y="142"/>
                  </a:lnTo>
                  <a:lnTo>
                    <a:pt x="2003" y="157"/>
                  </a:lnTo>
                  <a:lnTo>
                    <a:pt x="2026" y="174"/>
                  </a:lnTo>
                  <a:lnTo>
                    <a:pt x="2049" y="191"/>
                  </a:lnTo>
                  <a:lnTo>
                    <a:pt x="2071" y="210"/>
                  </a:lnTo>
                  <a:lnTo>
                    <a:pt x="2092" y="231"/>
                  </a:lnTo>
                  <a:lnTo>
                    <a:pt x="2109" y="248"/>
                  </a:lnTo>
                  <a:lnTo>
                    <a:pt x="2125" y="267"/>
                  </a:lnTo>
                  <a:lnTo>
                    <a:pt x="2143" y="288"/>
                  </a:lnTo>
                  <a:lnTo>
                    <a:pt x="2160" y="314"/>
                  </a:lnTo>
                  <a:lnTo>
                    <a:pt x="2177" y="340"/>
                  </a:lnTo>
                  <a:lnTo>
                    <a:pt x="2193" y="368"/>
                  </a:lnTo>
                  <a:lnTo>
                    <a:pt x="2209" y="400"/>
                  </a:lnTo>
                  <a:lnTo>
                    <a:pt x="2224" y="434"/>
                  </a:lnTo>
                  <a:lnTo>
                    <a:pt x="2238" y="471"/>
                  </a:lnTo>
                  <a:lnTo>
                    <a:pt x="2250" y="510"/>
                  </a:lnTo>
                  <a:lnTo>
                    <a:pt x="2256" y="531"/>
                  </a:lnTo>
                  <a:lnTo>
                    <a:pt x="2261" y="553"/>
                  </a:lnTo>
                  <a:lnTo>
                    <a:pt x="2267" y="575"/>
                  </a:lnTo>
                  <a:lnTo>
                    <a:pt x="2271" y="598"/>
                  </a:lnTo>
                  <a:lnTo>
                    <a:pt x="2276" y="622"/>
                  </a:lnTo>
                  <a:lnTo>
                    <a:pt x="2279" y="647"/>
                  </a:lnTo>
                  <a:lnTo>
                    <a:pt x="2282" y="672"/>
                  </a:lnTo>
                  <a:lnTo>
                    <a:pt x="2286" y="698"/>
                  </a:lnTo>
                  <a:lnTo>
                    <a:pt x="2288" y="725"/>
                  </a:lnTo>
                  <a:lnTo>
                    <a:pt x="2289" y="753"/>
                  </a:lnTo>
                  <a:lnTo>
                    <a:pt x="2290" y="781"/>
                  </a:lnTo>
                  <a:lnTo>
                    <a:pt x="2290" y="811"/>
                  </a:lnTo>
                  <a:lnTo>
                    <a:pt x="2290" y="833"/>
                  </a:lnTo>
                  <a:lnTo>
                    <a:pt x="2289" y="860"/>
                  </a:lnTo>
                  <a:lnTo>
                    <a:pt x="2288" y="893"/>
                  </a:lnTo>
                  <a:lnTo>
                    <a:pt x="2284" y="928"/>
                  </a:lnTo>
                  <a:lnTo>
                    <a:pt x="2279" y="967"/>
                  </a:lnTo>
                  <a:lnTo>
                    <a:pt x="2272" y="1010"/>
                  </a:lnTo>
                  <a:lnTo>
                    <a:pt x="2268" y="1031"/>
                  </a:lnTo>
                  <a:lnTo>
                    <a:pt x="2263" y="1053"/>
                  </a:lnTo>
                  <a:lnTo>
                    <a:pt x="2257" y="1076"/>
                  </a:lnTo>
                  <a:lnTo>
                    <a:pt x="2250" y="1099"/>
                  </a:lnTo>
                  <a:lnTo>
                    <a:pt x="2243" y="1122"/>
                  </a:lnTo>
                  <a:lnTo>
                    <a:pt x="2235" y="1146"/>
                  </a:lnTo>
                  <a:lnTo>
                    <a:pt x="2225" y="1169"/>
                  </a:lnTo>
                  <a:lnTo>
                    <a:pt x="2215" y="1193"/>
                  </a:lnTo>
                  <a:lnTo>
                    <a:pt x="2204" y="1216"/>
                  </a:lnTo>
                  <a:lnTo>
                    <a:pt x="2192" y="1240"/>
                  </a:lnTo>
                  <a:lnTo>
                    <a:pt x="2179" y="1263"/>
                  </a:lnTo>
                  <a:lnTo>
                    <a:pt x="2165" y="1286"/>
                  </a:lnTo>
                  <a:lnTo>
                    <a:pt x="2149" y="1308"/>
                  </a:lnTo>
                  <a:lnTo>
                    <a:pt x="2133" y="1330"/>
                  </a:lnTo>
                  <a:lnTo>
                    <a:pt x="2114" y="1352"/>
                  </a:lnTo>
                  <a:lnTo>
                    <a:pt x="2096" y="1372"/>
                  </a:lnTo>
                  <a:lnTo>
                    <a:pt x="2075" y="1393"/>
                  </a:lnTo>
                  <a:lnTo>
                    <a:pt x="2053" y="1413"/>
                  </a:lnTo>
                  <a:lnTo>
                    <a:pt x="2029" y="1431"/>
                  </a:lnTo>
                  <a:lnTo>
                    <a:pt x="2004" y="1449"/>
                  </a:lnTo>
                  <a:lnTo>
                    <a:pt x="1980" y="1464"/>
                  </a:lnTo>
                  <a:lnTo>
                    <a:pt x="1958" y="1478"/>
                  </a:lnTo>
                  <a:lnTo>
                    <a:pt x="1936" y="1490"/>
                  </a:lnTo>
                  <a:lnTo>
                    <a:pt x="1913" y="1501"/>
                  </a:lnTo>
                  <a:lnTo>
                    <a:pt x="1887" y="1512"/>
                  </a:lnTo>
                  <a:lnTo>
                    <a:pt x="1855" y="1524"/>
                  </a:lnTo>
                  <a:lnTo>
                    <a:pt x="1818" y="1538"/>
                  </a:lnTo>
                  <a:lnTo>
                    <a:pt x="1773" y="1554"/>
                  </a:lnTo>
                  <a:lnTo>
                    <a:pt x="2434" y="2580"/>
                  </a:lnTo>
                  <a:lnTo>
                    <a:pt x="1795" y="2580"/>
                  </a:lnTo>
                  <a:lnTo>
                    <a:pt x="1179" y="1597"/>
                  </a:lnTo>
                  <a:lnTo>
                    <a:pt x="1144" y="1542"/>
                  </a:lnTo>
                  <a:lnTo>
                    <a:pt x="1112" y="1492"/>
                  </a:lnTo>
                  <a:lnTo>
                    <a:pt x="1083" y="1447"/>
                  </a:lnTo>
                  <a:lnTo>
                    <a:pt x="1059" y="1406"/>
                  </a:lnTo>
                  <a:lnTo>
                    <a:pt x="1049" y="1388"/>
                  </a:lnTo>
                  <a:lnTo>
                    <a:pt x="1039" y="1371"/>
                  </a:lnTo>
                  <a:lnTo>
                    <a:pt x="1032" y="1355"/>
                  </a:lnTo>
                  <a:lnTo>
                    <a:pt x="1025" y="1338"/>
                  </a:lnTo>
                  <a:lnTo>
                    <a:pt x="1019" y="1324"/>
                  </a:lnTo>
                  <a:lnTo>
                    <a:pt x="1016" y="1311"/>
                  </a:lnTo>
                  <a:lnTo>
                    <a:pt x="1014" y="1299"/>
                  </a:lnTo>
                  <a:lnTo>
                    <a:pt x="1013" y="1287"/>
                  </a:lnTo>
                  <a:lnTo>
                    <a:pt x="1014" y="1274"/>
                  </a:lnTo>
                  <a:lnTo>
                    <a:pt x="1016" y="1261"/>
                  </a:lnTo>
                  <a:lnTo>
                    <a:pt x="1019" y="1249"/>
                  </a:lnTo>
                  <a:lnTo>
                    <a:pt x="1025" y="1238"/>
                  </a:lnTo>
                  <a:lnTo>
                    <a:pt x="1030" y="1228"/>
                  </a:lnTo>
                  <a:lnTo>
                    <a:pt x="1037" y="1219"/>
                  </a:lnTo>
                  <a:lnTo>
                    <a:pt x="1046" y="1212"/>
                  </a:lnTo>
                  <a:lnTo>
                    <a:pt x="1055" y="1204"/>
                  </a:lnTo>
                  <a:lnTo>
                    <a:pt x="1063" y="1199"/>
                  </a:lnTo>
                  <a:lnTo>
                    <a:pt x="1074" y="1193"/>
                  </a:lnTo>
                  <a:lnTo>
                    <a:pt x="1085" y="1189"/>
                  </a:lnTo>
                  <a:lnTo>
                    <a:pt x="1096" y="1185"/>
                  </a:lnTo>
                  <a:lnTo>
                    <a:pt x="1108" y="1182"/>
                  </a:lnTo>
                  <a:lnTo>
                    <a:pt x="1122" y="1180"/>
                  </a:lnTo>
                  <a:lnTo>
                    <a:pt x="1135" y="1179"/>
                  </a:lnTo>
                  <a:lnTo>
                    <a:pt x="1148" y="117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D131948-513A-44E9-B184-4C913F339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" y="138"/>
              <a:ext cx="228" cy="258"/>
            </a:xfrm>
            <a:custGeom>
              <a:avLst/>
              <a:gdLst>
                <a:gd name="T0" fmla="*/ 881 w 2285"/>
                <a:gd name="T1" fmla="*/ 473 h 2580"/>
                <a:gd name="T2" fmla="*/ 768 w 2285"/>
                <a:gd name="T3" fmla="*/ 492 h 2580"/>
                <a:gd name="T4" fmla="*/ 669 w 2285"/>
                <a:gd name="T5" fmla="*/ 542 h 2580"/>
                <a:gd name="T6" fmla="*/ 623 w 2285"/>
                <a:gd name="T7" fmla="*/ 591 h 2580"/>
                <a:gd name="T8" fmla="*/ 591 w 2285"/>
                <a:gd name="T9" fmla="*/ 659 h 2580"/>
                <a:gd name="T10" fmla="*/ 579 w 2285"/>
                <a:gd name="T11" fmla="*/ 745 h 2580"/>
                <a:gd name="T12" fmla="*/ 590 w 2285"/>
                <a:gd name="T13" fmla="*/ 824 h 2580"/>
                <a:gd name="T14" fmla="*/ 639 w 2285"/>
                <a:gd name="T15" fmla="*/ 921 h 2580"/>
                <a:gd name="T16" fmla="*/ 703 w 2285"/>
                <a:gd name="T17" fmla="*/ 979 h 2580"/>
                <a:gd name="T18" fmla="*/ 768 w 2285"/>
                <a:gd name="T19" fmla="*/ 1006 h 2580"/>
                <a:gd name="T20" fmla="*/ 920 w 2285"/>
                <a:gd name="T21" fmla="*/ 1031 h 2580"/>
                <a:gd name="T22" fmla="*/ 1196 w 2285"/>
                <a:gd name="T23" fmla="*/ 1041 h 2580"/>
                <a:gd name="T24" fmla="*/ 1470 w 2285"/>
                <a:gd name="T25" fmla="*/ 1042 h 2580"/>
                <a:gd name="T26" fmla="*/ 1745 w 2285"/>
                <a:gd name="T27" fmla="*/ 1079 h 2580"/>
                <a:gd name="T28" fmla="*/ 1944 w 2285"/>
                <a:gd name="T29" fmla="*/ 1148 h 2580"/>
                <a:gd name="T30" fmla="*/ 2078 w 2285"/>
                <a:gd name="T31" fmla="*/ 1243 h 2580"/>
                <a:gd name="T32" fmla="*/ 2182 w 2285"/>
                <a:gd name="T33" fmla="*/ 1372 h 2580"/>
                <a:gd name="T34" fmla="*/ 2250 w 2285"/>
                <a:gd name="T35" fmla="*/ 1522 h 2580"/>
                <a:gd name="T36" fmla="*/ 2281 w 2285"/>
                <a:gd name="T37" fmla="*/ 1683 h 2580"/>
                <a:gd name="T38" fmla="*/ 2284 w 2285"/>
                <a:gd name="T39" fmla="*/ 1851 h 2580"/>
                <a:gd name="T40" fmla="*/ 2266 w 2285"/>
                <a:gd name="T41" fmla="*/ 2006 h 2580"/>
                <a:gd name="T42" fmla="*/ 2221 w 2285"/>
                <a:gd name="T43" fmla="*/ 2155 h 2580"/>
                <a:gd name="T44" fmla="*/ 2139 w 2285"/>
                <a:gd name="T45" fmla="*/ 2294 h 2580"/>
                <a:gd name="T46" fmla="*/ 2033 w 2285"/>
                <a:gd name="T47" fmla="*/ 2406 h 2580"/>
                <a:gd name="T48" fmla="*/ 1910 w 2285"/>
                <a:gd name="T49" fmla="*/ 2484 h 2580"/>
                <a:gd name="T50" fmla="*/ 1775 w 2285"/>
                <a:gd name="T51" fmla="*/ 2535 h 2580"/>
                <a:gd name="T52" fmla="*/ 1630 w 2285"/>
                <a:gd name="T53" fmla="*/ 2563 h 2580"/>
                <a:gd name="T54" fmla="*/ 1420 w 2285"/>
                <a:gd name="T55" fmla="*/ 2578 h 2580"/>
                <a:gd name="T56" fmla="*/ 1344 w 2285"/>
                <a:gd name="T57" fmla="*/ 2092 h 2580"/>
                <a:gd name="T58" fmla="*/ 1463 w 2285"/>
                <a:gd name="T59" fmla="*/ 2079 h 2580"/>
                <a:gd name="T60" fmla="*/ 1580 w 2285"/>
                <a:gd name="T61" fmla="*/ 2037 h 2580"/>
                <a:gd name="T62" fmla="*/ 1649 w 2285"/>
                <a:gd name="T63" fmla="*/ 1986 h 2580"/>
                <a:gd name="T64" fmla="*/ 1685 w 2285"/>
                <a:gd name="T65" fmla="*/ 1938 h 2580"/>
                <a:gd name="T66" fmla="*/ 1711 w 2285"/>
                <a:gd name="T67" fmla="*/ 1861 h 2580"/>
                <a:gd name="T68" fmla="*/ 1718 w 2285"/>
                <a:gd name="T69" fmla="*/ 1757 h 2580"/>
                <a:gd name="T70" fmla="*/ 1701 w 2285"/>
                <a:gd name="T71" fmla="*/ 1680 h 2580"/>
                <a:gd name="T72" fmla="*/ 1663 w 2285"/>
                <a:gd name="T73" fmla="*/ 1616 h 2580"/>
                <a:gd name="T74" fmla="*/ 1619 w 2285"/>
                <a:gd name="T75" fmla="*/ 1573 h 2580"/>
                <a:gd name="T76" fmla="*/ 1542 w 2285"/>
                <a:gd name="T77" fmla="*/ 1536 h 2580"/>
                <a:gd name="T78" fmla="*/ 1395 w 2285"/>
                <a:gd name="T79" fmla="*/ 1514 h 2580"/>
                <a:gd name="T80" fmla="*/ 1121 w 2285"/>
                <a:gd name="T81" fmla="*/ 1511 h 2580"/>
                <a:gd name="T82" fmla="*/ 737 w 2285"/>
                <a:gd name="T83" fmla="*/ 1495 h 2580"/>
                <a:gd name="T84" fmla="*/ 549 w 2285"/>
                <a:gd name="T85" fmla="*/ 1467 h 2580"/>
                <a:gd name="T86" fmla="*/ 411 w 2285"/>
                <a:gd name="T87" fmla="*/ 1424 h 2580"/>
                <a:gd name="T88" fmla="*/ 282 w 2285"/>
                <a:gd name="T89" fmla="*/ 1354 h 2580"/>
                <a:gd name="T90" fmla="*/ 170 w 2285"/>
                <a:gd name="T91" fmla="*/ 1259 h 2580"/>
                <a:gd name="T92" fmla="*/ 87 w 2285"/>
                <a:gd name="T93" fmla="*/ 1146 h 2580"/>
                <a:gd name="T94" fmla="*/ 26 w 2285"/>
                <a:gd name="T95" fmla="*/ 982 h 2580"/>
                <a:gd name="T96" fmla="*/ 0 w 2285"/>
                <a:gd name="T97" fmla="*/ 751 h 2580"/>
                <a:gd name="T98" fmla="*/ 13 w 2285"/>
                <a:gd name="T99" fmla="*/ 573 h 2580"/>
                <a:gd name="T100" fmla="*/ 51 w 2285"/>
                <a:gd name="T101" fmla="*/ 425 h 2580"/>
                <a:gd name="T102" fmla="*/ 94 w 2285"/>
                <a:gd name="T103" fmla="*/ 330 h 2580"/>
                <a:gd name="T104" fmla="*/ 155 w 2285"/>
                <a:gd name="T105" fmla="*/ 241 h 2580"/>
                <a:gd name="T106" fmla="*/ 240 w 2285"/>
                <a:gd name="T107" fmla="*/ 161 h 2580"/>
                <a:gd name="T108" fmla="*/ 338 w 2285"/>
                <a:gd name="T109" fmla="*/ 99 h 2580"/>
                <a:gd name="T110" fmla="*/ 448 w 2285"/>
                <a:gd name="T111" fmla="*/ 56 h 2580"/>
                <a:gd name="T112" fmla="*/ 564 w 2285"/>
                <a:gd name="T113" fmla="*/ 25 h 2580"/>
                <a:gd name="T114" fmla="*/ 798 w 2285"/>
                <a:gd name="T115" fmla="*/ 1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5" h="2580">
                  <a:moveTo>
                    <a:pt x="2203" y="471"/>
                  </a:moveTo>
                  <a:lnTo>
                    <a:pt x="948" y="471"/>
                  </a:lnTo>
                  <a:lnTo>
                    <a:pt x="926" y="471"/>
                  </a:lnTo>
                  <a:lnTo>
                    <a:pt x="903" y="472"/>
                  </a:lnTo>
                  <a:lnTo>
                    <a:pt x="881" y="473"/>
                  </a:lnTo>
                  <a:lnTo>
                    <a:pt x="858" y="475"/>
                  </a:lnTo>
                  <a:lnTo>
                    <a:pt x="835" y="477"/>
                  </a:lnTo>
                  <a:lnTo>
                    <a:pt x="813" y="482"/>
                  </a:lnTo>
                  <a:lnTo>
                    <a:pt x="790" y="486"/>
                  </a:lnTo>
                  <a:lnTo>
                    <a:pt x="768" y="492"/>
                  </a:lnTo>
                  <a:lnTo>
                    <a:pt x="747" y="499"/>
                  </a:lnTo>
                  <a:lnTo>
                    <a:pt x="726" y="507"/>
                  </a:lnTo>
                  <a:lnTo>
                    <a:pt x="706" y="517"/>
                  </a:lnTo>
                  <a:lnTo>
                    <a:pt x="687" y="529"/>
                  </a:lnTo>
                  <a:lnTo>
                    <a:pt x="669" y="542"/>
                  </a:lnTo>
                  <a:lnTo>
                    <a:pt x="653" y="556"/>
                  </a:lnTo>
                  <a:lnTo>
                    <a:pt x="644" y="565"/>
                  </a:lnTo>
                  <a:lnTo>
                    <a:pt x="637" y="573"/>
                  </a:lnTo>
                  <a:lnTo>
                    <a:pt x="629" y="582"/>
                  </a:lnTo>
                  <a:lnTo>
                    <a:pt x="623" y="591"/>
                  </a:lnTo>
                  <a:lnTo>
                    <a:pt x="615" y="603"/>
                  </a:lnTo>
                  <a:lnTo>
                    <a:pt x="610" y="614"/>
                  </a:lnTo>
                  <a:lnTo>
                    <a:pt x="604" y="625"/>
                  </a:lnTo>
                  <a:lnTo>
                    <a:pt x="599" y="637"/>
                  </a:lnTo>
                  <a:lnTo>
                    <a:pt x="591" y="659"/>
                  </a:lnTo>
                  <a:lnTo>
                    <a:pt x="586" y="681"/>
                  </a:lnTo>
                  <a:lnTo>
                    <a:pt x="582" y="700"/>
                  </a:lnTo>
                  <a:lnTo>
                    <a:pt x="580" y="718"/>
                  </a:lnTo>
                  <a:lnTo>
                    <a:pt x="579" y="733"/>
                  </a:lnTo>
                  <a:lnTo>
                    <a:pt x="579" y="745"/>
                  </a:lnTo>
                  <a:lnTo>
                    <a:pt x="579" y="759"/>
                  </a:lnTo>
                  <a:lnTo>
                    <a:pt x="581" y="772"/>
                  </a:lnTo>
                  <a:lnTo>
                    <a:pt x="582" y="786"/>
                  </a:lnTo>
                  <a:lnTo>
                    <a:pt x="584" y="799"/>
                  </a:lnTo>
                  <a:lnTo>
                    <a:pt x="590" y="824"/>
                  </a:lnTo>
                  <a:lnTo>
                    <a:pt x="598" y="846"/>
                  </a:lnTo>
                  <a:lnTo>
                    <a:pt x="606" y="867"/>
                  </a:lnTo>
                  <a:lnTo>
                    <a:pt x="616" y="886"/>
                  </a:lnTo>
                  <a:lnTo>
                    <a:pt x="627" y="905"/>
                  </a:lnTo>
                  <a:lnTo>
                    <a:pt x="639" y="921"/>
                  </a:lnTo>
                  <a:lnTo>
                    <a:pt x="651" y="935"/>
                  </a:lnTo>
                  <a:lnTo>
                    <a:pt x="665" y="948"/>
                  </a:lnTo>
                  <a:lnTo>
                    <a:pt x="678" y="960"/>
                  </a:lnTo>
                  <a:lnTo>
                    <a:pt x="691" y="970"/>
                  </a:lnTo>
                  <a:lnTo>
                    <a:pt x="703" y="979"/>
                  </a:lnTo>
                  <a:lnTo>
                    <a:pt x="716" y="987"/>
                  </a:lnTo>
                  <a:lnTo>
                    <a:pt x="727" y="992"/>
                  </a:lnTo>
                  <a:lnTo>
                    <a:pt x="738" y="996"/>
                  </a:lnTo>
                  <a:lnTo>
                    <a:pt x="752" y="1002"/>
                  </a:lnTo>
                  <a:lnTo>
                    <a:pt x="768" y="1006"/>
                  </a:lnTo>
                  <a:lnTo>
                    <a:pt x="784" y="1011"/>
                  </a:lnTo>
                  <a:lnTo>
                    <a:pt x="801" y="1015"/>
                  </a:lnTo>
                  <a:lnTo>
                    <a:pt x="837" y="1022"/>
                  </a:lnTo>
                  <a:lnTo>
                    <a:pt x="877" y="1027"/>
                  </a:lnTo>
                  <a:lnTo>
                    <a:pt x="920" y="1031"/>
                  </a:lnTo>
                  <a:lnTo>
                    <a:pt x="970" y="1036"/>
                  </a:lnTo>
                  <a:lnTo>
                    <a:pt x="1025" y="1038"/>
                  </a:lnTo>
                  <a:lnTo>
                    <a:pt x="1085" y="1040"/>
                  </a:lnTo>
                  <a:lnTo>
                    <a:pt x="1140" y="1041"/>
                  </a:lnTo>
                  <a:lnTo>
                    <a:pt x="1196" y="1041"/>
                  </a:lnTo>
                  <a:lnTo>
                    <a:pt x="1251" y="1041"/>
                  </a:lnTo>
                  <a:lnTo>
                    <a:pt x="1305" y="1040"/>
                  </a:lnTo>
                  <a:lnTo>
                    <a:pt x="1360" y="1040"/>
                  </a:lnTo>
                  <a:lnTo>
                    <a:pt x="1415" y="1040"/>
                  </a:lnTo>
                  <a:lnTo>
                    <a:pt x="1470" y="1042"/>
                  </a:lnTo>
                  <a:lnTo>
                    <a:pt x="1526" y="1046"/>
                  </a:lnTo>
                  <a:lnTo>
                    <a:pt x="1586" y="1052"/>
                  </a:lnTo>
                  <a:lnTo>
                    <a:pt x="1643" y="1060"/>
                  </a:lnTo>
                  <a:lnTo>
                    <a:pt x="1696" y="1070"/>
                  </a:lnTo>
                  <a:lnTo>
                    <a:pt x="1745" y="1079"/>
                  </a:lnTo>
                  <a:lnTo>
                    <a:pt x="1791" y="1091"/>
                  </a:lnTo>
                  <a:lnTo>
                    <a:pt x="1834" y="1103"/>
                  </a:lnTo>
                  <a:lnTo>
                    <a:pt x="1873" y="1118"/>
                  </a:lnTo>
                  <a:lnTo>
                    <a:pt x="1910" y="1133"/>
                  </a:lnTo>
                  <a:lnTo>
                    <a:pt x="1944" y="1148"/>
                  </a:lnTo>
                  <a:lnTo>
                    <a:pt x="1975" y="1166"/>
                  </a:lnTo>
                  <a:lnTo>
                    <a:pt x="2003" y="1183"/>
                  </a:lnTo>
                  <a:lnTo>
                    <a:pt x="2031" y="1203"/>
                  </a:lnTo>
                  <a:lnTo>
                    <a:pt x="2055" y="1223"/>
                  </a:lnTo>
                  <a:lnTo>
                    <a:pt x="2078" y="1243"/>
                  </a:lnTo>
                  <a:lnTo>
                    <a:pt x="2100" y="1265"/>
                  </a:lnTo>
                  <a:lnTo>
                    <a:pt x="2120" y="1287"/>
                  </a:lnTo>
                  <a:lnTo>
                    <a:pt x="2143" y="1314"/>
                  </a:lnTo>
                  <a:lnTo>
                    <a:pt x="2164" y="1343"/>
                  </a:lnTo>
                  <a:lnTo>
                    <a:pt x="2182" y="1372"/>
                  </a:lnTo>
                  <a:lnTo>
                    <a:pt x="2200" y="1401"/>
                  </a:lnTo>
                  <a:lnTo>
                    <a:pt x="2215" y="1430"/>
                  </a:lnTo>
                  <a:lnTo>
                    <a:pt x="2228" y="1461"/>
                  </a:lnTo>
                  <a:lnTo>
                    <a:pt x="2240" y="1491"/>
                  </a:lnTo>
                  <a:lnTo>
                    <a:pt x="2250" y="1522"/>
                  </a:lnTo>
                  <a:lnTo>
                    <a:pt x="2259" y="1553"/>
                  </a:lnTo>
                  <a:lnTo>
                    <a:pt x="2267" y="1585"/>
                  </a:lnTo>
                  <a:lnTo>
                    <a:pt x="2272" y="1617"/>
                  </a:lnTo>
                  <a:lnTo>
                    <a:pt x="2278" y="1650"/>
                  </a:lnTo>
                  <a:lnTo>
                    <a:pt x="2281" y="1683"/>
                  </a:lnTo>
                  <a:lnTo>
                    <a:pt x="2283" y="1716"/>
                  </a:lnTo>
                  <a:lnTo>
                    <a:pt x="2284" y="1750"/>
                  </a:lnTo>
                  <a:lnTo>
                    <a:pt x="2285" y="1785"/>
                  </a:lnTo>
                  <a:lnTo>
                    <a:pt x="2285" y="1818"/>
                  </a:lnTo>
                  <a:lnTo>
                    <a:pt x="2284" y="1851"/>
                  </a:lnTo>
                  <a:lnTo>
                    <a:pt x="2282" y="1882"/>
                  </a:lnTo>
                  <a:lnTo>
                    <a:pt x="2279" y="1914"/>
                  </a:lnTo>
                  <a:lnTo>
                    <a:pt x="2276" y="1945"/>
                  </a:lnTo>
                  <a:lnTo>
                    <a:pt x="2271" y="1976"/>
                  </a:lnTo>
                  <a:lnTo>
                    <a:pt x="2266" y="2006"/>
                  </a:lnTo>
                  <a:lnTo>
                    <a:pt x="2259" y="2037"/>
                  </a:lnTo>
                  <a:lnTo>
                    <a:pt x="2251" y="2066"/>
                  </a:lnTo>
                  <a:lnTo>
                    <a:pt x="2243" y="2097"/>
                  </a:lnTo>
                  <a:lnTo>
                    <a:pt x="2232" y="2125"/>
                  </a:lnTo>
                  <a:lnTo>
                    <a:pt x="2221" y="2155"/>
                  </a:lnTo>
                  <a:lnTo>
                    <a:pt x="2207" y="2183"/>
                  </a:lnTo>
                  <a:lnTo>
                    <a:pt x="2192" y="2211"/>
                  </a:lnTo>
                  <a:lnTo>
                    <a:pt x="2177" y="2240"/>
                  </a:lnTo>
                  <a:lnTo>
                    <a:pt x="2159" y="2267"/>
                  </a:lnTo>
                  <a:lnTo>
                    <a:pt x="2139" y="2294"/>
                  </a:lnTo>
                  <a:lnTo>
                    <a:pt x="2120" y="2320"/>
                  </a:lnTo>
                  <a:lnTo>
                    <a:pt x="2099" y="2344"/>
                  </a:lnTo>
                  <a:lnTo>
                    <a:pt x="2078" y="2365"/>
                  </a:lnTo>
                  <a:lnTo>
                    <a:pt x="2056" y="2386"/>
                  </a:lnTo>
                  <a:lnTo>
                    <a:pt x="2033" y="2406"/>
                  </a:lnTo>
                  <a:lnTo>
                    <a:pt x="2010" y="2424"/>
                  </a:lnTo>
                  <a:lnTo>
                    <a:pt x="1986" y="2441"/>
                  </a:lnTo>
                  <a:lnTo>
                    <a:pt x="1962" y="2456"/>
                  </a:lnTo>
                  <a:lnTo>
                    <a:pt x="1936" y="2470"/>
                  </a:lnTo>
                  <a:lnTo>
                    <a:pt x="1910" y="2484"/>
                  </a:lnTo>
                  <a:lnTo>
                    <a:pt x="1884" y="2497"/>
                  </a:lnTo>
                  <a:lnTo>
                    <a:pt x="1857" y="2507"/>
                  </a:lnTo>
                  <a:lnTo>
                    <a:pt x="1830" y="2517"/>
                  </a:lnTo>
                  <a:lnTo>
                    <a:pt x="1802" y="2526"/>
                  </a:lnTo>
                  <a:lnTo>
                    <a:pt x="1775" y="2535"/>
                  </a:lnTo>
                  <a:lnTo>
                    <a:pt x="1746" y="2541"/>
                  </a:lnTo>
                  <a:lnTo>
                    <a:pt x="1718" y="2548"/>
                  </a:lnTo>
                  <a:lnTo>
                    <a:pt x="1689" y="2553"/>
                  </a:lnTo>
                  <a:lnTo>
                    <a:pt x="1660" y="2559"/>
                  </a:lnTo>
                  <a:lnTo>
                    <a:pt x="1630" y="2563"/>
                  </a:lnTo>
                  <a:lnTo>
                    <a:pt x="1600" y="2566"/>
                  </a:lnTo>
                  <a:lnTo>
                    <a:pt x="1571" y="2570"/>
                  </a:lnTo>
                  <a:lnTo>
                    <a:pt x="1541" y="2572"/>
                  </a:lnTo>
                  <a:lnTo>
                    <a:pt x="1481" y="2576"/>
                  </a:lnTo>
                  <a:lnTo>
                    <a:pt x="1420" y="2578"/>
                  </a:lnTo>
                  <a:lnTo>
                    <a:pt x="1360" y="2580"/>
                  </a:lnTo>
                  <a:lnTo>
                    <a:pt x="1300" y="2580"/>
                  </a:lnTo>
                  <a:lnTo>
                    <a:pt x="17" y="2580"/>
                  </a:lnTo>
                  <a:lnTo>
                    <a:pt x="17" y="2092"/>
                  </a:lnTo>
                  <a:lnTo>
                    <a:pt x="1344" y="2092"/>
                  </a:lnTo>
                  <a:lnTo>
                    <a:pt x="1366" y="2091"/>
                  </a:lnTo>
                  <a:lnTo>
                    <a:pt x="1390" y="2090"/>
                  </a:lnTo>
                  <a:lnTo>
                    <a:pt x="1415" y="2088"/>
                  </a:lnTo>
                  <a:lnTo>
                    <a:pt x="1439" y="2085"/>
                  </a:lnTo>
                  <a:lnTo>
                    <a:pt x="1463" y="2079"/>
                  </a:lnTo>
                  <a:lnTo>
                    <a:pt x="1488" y="2074"/>
                  </a:lnTo>
                  <a:lnTo>
                    <a:pt x="1512" y="2066"/>
                  </a:lnTo>
                  <a:lnTo>
                    <a:pt x="1535" y="2058"/>
                  </a:lnTo>
                  <a:lnTo>
                    <a:pt x="1559" y="2049"/>
                  </a:lnTo>
                  <a:lnTo>
                    <a:pt x="1580" y="2037"/>
                  </a:lnTo>
                  <a:lnTo>
                    <a:pt x="1602" y="2025"/>
                  </a:lnTo>
                  <a:lnTo>
                    <a:pt x="1622" y="2010"/>
                  </a:lnTo>
                  <a:lnTo>
                    <a:pt x="1631" y="2003"/>
                  </a:lnTo>
                  <a:lnTo>
                    <a:pt x="1640" y="1995"/>
                  </a:lnTo>
                  <a:lnTo>
                    <a:pt x="1649" y="1986"/>
                  </a:lnTo>
                  <a:lnTo>
                    <a:pt x="1657" y="1978"/>
                  </a:lnTo>
                  <a:lnTo>
                    <a:pt x="1665" y="1969"/>
                  </a:lnTo>
                  <a:lnTo>
                    <a:pt x="1672" y="1959"/>
                  </a:lnTo>
                  <a:lnTo>
                    <a:pt x="1679" y="1949"/>
                  </a:lnTo>
                  <a:lnTo>
                    <a:pt x="1685" y="1938"/>
                  </a:lnTo>
                  <a:lnTo>
                    <a:pt x="1690" y="1928"/>
                  </a:lnTo>
                  <a:lnTo>
                    <a:pt x="1697" y="1915"/>
                  </a:lnTo>
                  <a:lnTo>
                    <a:pt x="1702" y="1899"/>
                  </a:lnTo>
                  <a:lnTo>
                    <a:pt x="1707" y="1881"/>
                  </a:lnTo>
                  <a:lnTo>
                    <a:pt x="1711" y="1861"/>
                  </a:lnTo>
                  <a:lnTo>
                    <a:pt x="1716" y="1838"/>
                  </a:lnTo>
                  <a:lnTo>
                    <a:pt x="1718" y="1813"/>
                  </a:lnTo>
                  <a:lnTo>
                    <a:pt x="1718" y="1785"/>
                  </a:lnTo>
                  <a:lnTo>
                    <a:pt x="1718" y="1773"/>
                  </a:lnTo>
                  <a:lnTo>
                    <a:pt x="1718" y="1757"/>
                  </a:lnTo>
                  <a:lnTo>
                    <a:pt x="1716" y="1738"/>
                  </a:lnTo>
                  <a:lnTo>
                    <a:pt x="1712" y="1716"/>
                  </a:lnTo>
                  <a:lnTo>
                    <a:pt x="1709" y="1704"/>
                  </a:lnTo>
                  <a:lnTo>
                    <a:pt x="1706" y="1692"/>
                  </a:lnTo>
                  <a:lnTo>
                    <a:pt x="1701" y="1680"/>
                  </a:lnTo>
                  <a:lnTo>
                    <a:pt x="1696" y="1667"/>
                  </a:lnTo>
                  <a:lnTo>
                    <a:pt x="1689" y="1655"/>
                  </a:lnTo>
                  <a:lnTo>
                    <a:pt x="1681" y="1642"/>
                  </a:lnTo>
                  <a:lnTo>
                    <a:pt x="1673" y="1629"/>
                  </a:lnTo>
                  <a:lnTo>
                    <a:pt x="1663" y="1616"/>
                  </a:lnTo>
                  <a:lnTo>
                    <a:pt x="1655" y="1606"/>
                  </a:lnTo>
                  <a:lnTo>
                    <a:pt x="1646" y="1597"/>
                  </a:lnTo>
                  <a:lnTo>
                    <a:pt x="1638" y="1589"/>
                  </a:lnTo>
                  <a:lnTo>
                    <a:pt x="1629" y="1581"/>
                  </a:lnTo>
                  <a:lnTo>
                    <a:pt x="1619" y="1573"/>
                  </a:lnTo>
                  <a:lnTo>
                    <a:pt x="1609" y="1567"/>
                  </a:lnTo>
                  <a:lnTo>
                    <a:pt x="1599" y="1560"/>
                  </a:lnTo>
                  <a:lnTo>
                    <a:pt x="1588" y="1555"/>
                  </a:lnTo>
                  <a:lnTo>
                    <a:pt x="1566" y="1545"/>
                  </a:lnTo>
                  <a:lnTo>
                    <a:pt x="1542" y="1536"/>
                  </a:lnTo>
                  <a:lnTo>
                    <a:pt x="1517" y="1530"/>
                  </a:lnTo>
                  <a:lnTo>
                    <a:pt x="1489" y="1524"/>
                  </a:lnTo>
                  <a:lnTo>
                    <a:pt x="1460" y="1520"/>
                  </a:lnTo>
                  <a:lnTo>
                    <a:pt x="1428" y="1516"/>
                  </a:lnTo>
                  <a:lnTo>
                    <a:pt x="1395" y="1514"/>
                  </a:lnTo>
                  <a:lnTo>
                    <a:pt x="1359" y="1513"/>
                  </a:lnTo>
                  <a:lnTo>
                    <a:pt x="1280" y="1512"/>
                  </a:lnTo>
                  <a:lnTo>
                    <a:pt x="1190" y="1511"/>
                  </a:lnTo>
                  <a:lnTo>
                    <a:pt x="1169" y="1512"/>
                  </a:lnTo>
                  <a:lnTo>
                    <a:pt x="1121" y="1511"/>
                  </a:lnTo>
                  <a:lnTo>
                    <a:pt x="1053" y="1510"/>
                  </a:lnTo>
                  <a:lnTo>
                    <a:pt x="971" y="1508"/>
                  </a:lnTo>
                  <a:lnTo>
                    <a:pt x="879" y="1504"/>
                  </a:lnTo>
                  <a:lnTo>
                    <a:pt x="783" y="1499"/>
                  </a:lnTo>
                  <a:lnTo>
                    <a:pt x="737" y="1495"/>
                  </a:lnTo>
                  <a:lnTo>
                    <a:pt x="691" y="1490"/>
                  </a:lnTo>
                  <a:lnTo>
                    <a:pt x="647" y="1485"/>
                  </a:lnTo>
                  <a:lnTo>
                    <a:pt x="606" y="1478"/>
                  </a:lnTo>
                  <a:lnTo>
                    <a:pt x="578" y="1474"/>
                  </a:lnTo>
                  <a:lnTo>
                    <a:pt x="549" y="1467"/>
                  </a:lnTo>
                  <a:lnTo>
                    <a:pt x="521" y="1461"/>
                  </a:lnTo>
                  <a:lnTo>
                    <a:pt x="493" y="1453"/>
                  </a:lnTo>
                  <a:lnTo>
                    <a:pt x="465" y="1444"/>
                  </a:lnTo>
                  <a:lnTo>
                    <a:pt x="438" y="1435"/>
                  </a:lnTo>
                  <a:lnTo>
                    <a:pt x="411" y="1424"/>
                  </a:lnTo>
                  <a:lnTo>
                    <a:pt x="385" y="1412"/>
                  </a:lnTo>
                  <a:lnTo>
                    <a:pt x="358" y="1398"/>
                  </a:lnTo>
                  <a:lnTo>
                    <a:pt x="332" y="1384"/>
                  </a:lnTo>
                  <a:lnTo>
                    <a:pt x="307" y="1369"/>
                  </a:lnTo>
                  <a:lnTo>
                    <a:pt x="282" y="1354"/>
                  </a:lnTo>
                  <a:lnTo>
                    <a:pt x="258" y="1336"/>
                  </a:lnTo>
                  <a:lnTo>
                    <a:pt x="234" y="1318"/>
                  </a:lnTo>
                  <a:lnTo>
                    <a:pt x="211" y="1297"/>
                  </a:lnTo>
                  <a:lnTo>
                    <a:pt x="188" y="1276"/>
                  </a:lnTo>
                  <a:lnTo>
                    <a:pt x="170" y="1259"/>
                  </a:lnTo>
                  <a:lnTo>
                    <a:pt x="153" y="1239"/>
                  </a:lnTo>
                  <a:lnTo>
                    <a:pt x="135" y="1218"/>
                  </a:lnTo>
                  <a:lnTo>
                    <a:pt x="119" y="1196"/>
                  </a:lnTo>
                  <a:lnTo>
                    <a:pt x="102" y="1172"/>
                  </a:lnTo>
                  <a:lnTo>
                    <a:pt x="87" y="1146"/>
                  </a:lnTo>
                  <a:lnTo>
                    <a:pt x="73" y="1118"/>
                  </a:lnTo>
                  <a:lnTo>
                    <a:pt x="58" y="1087"/>
                  </a:lnTo>
                  <a:lnTo>
                    <a:pt x="46" y="1055"/>
                  </a:lnTo>
                  <a:lnTo>
                    <a:pt x="35" y="1020"/>
                  </a:lnTo>
                  <a:lnTo>
                    <a:pt x="26" y="982"/>
                  </a:lnTo>
                  <a:lnTo>
                    <a:pt x="17" y="942"/>
                  </a:lnTo>
                  <a:lnTo>
                    <a:pt x="10" y="899"/>
                  </a:lnTo>
                  <a:lnTo>
                    <a:pt x="5" y="852"/>
                  </a:lnTo>
                  <a:lnTo>
                    <a:pt x="1" y="803"/>
                  </a:lnTo>
                  <a:lnTo>
                    <a:pt x="0" y="751"/>
                  </a:lnTo>
                  <a:lnTo>
                    <a:pt x="1" y="716"/>
                  </a:lnTo>
                  <a:lnTo>
                    <a:pt x="4" y="666"/>
                  </a:lnTo>
                  <a:lnTo>
                    <a:pt x="6" y="637"/>
                  </a:lnTo>
                  <a:lnTo>
                    <a:pt x="9" y="605"/>
                  </a:lnTo>
                  <a:lnTo>
                    <a:pt x="13" y="573"/>
                  </a:lnTo>
                  <a:lnTo>
                    <a:pt x="20" y="536"/>
                  </a:lnTo>
                  <a:lnTo>
                    <a:pt x="29" y="500"/>
                  </a:lnTo>
                  <a:lnTo>
                    <a:pt x="39" y="463"/>
                  </a:lnTo>
                  <a:lnTo>
                    <a:pt x="44" y="444"/>
                  </a:lnTo>
                  <a:lnTo>
                    <a:pt x="51" y="425"/>
                  </a:lnTo>
                  <a:lnTo>
                    <a:pt x="58" y="406"/>
                  </a:lnTo>
                  <a:lnTo>
                    <a:pt x="66" y="387"/>
                  </a:lnTo>
                  <a:lnTo>
                    <a:pt x="75" y="368"/>
                  </a:lnTo>
                  <a:lnTo>
                    <a:pt x="84" y="350"/>
                  </a:lnTo>
                  <a:lnTo>
                    <a:pt x="94" y="330"/>
                  </a:lnTo>
                  <a:lnTo>
                    <a:pt x="105" y="312"/>
                  </a:lnTo>
                  <a:lnTo>
                    <a:pt x="116" y="294"/>
                  </a:lnTo>
                  <a:lnTo>
                    <a:pt x="128" y="275"/>
                  </a:lnTo>
                  <a:lnTo>
                    <a:pt x="141" y="258"/>
                  </a:lnTo>
                  <a:lnTo>
                    <a:pt x="155" y="241"/>
                  </a:lnTo>
                  <a:lnTo>
                    <a:pt x="170" y="223"/>
                  </a:lnTo>
                  <a:lnTo>
                    <a:pt x="187" y="206"/>
                  </a:lnTo>
                  <a:lnTo>
                    <a:pt x="203" y="190"/>
                  </a:lnTo>
                  <a:lnTo>
                    <a:pt x="222" y="175"/>
                  </a:lnTo>
                  <a:lnTo>
                    <a:pt x="240" y="161"/>
                  </a:lnTo>
                  <a:lnTo>
                    <a:pt x="258" y="147"/>
                  </a:lnTo>
                  <a:lnTo>
                    <a:pt x="278" y="134"/>
                  </a:lnTo>
                  <a:lnTo>
                    <a:pt x="298" y="122"/>
                  </a:lnTo>
                  <a:lnTo>
                    <a:pt x="318" y="110"/>
                  </a:lnTo>
                  <a:lnTo>
                    <a:pt x="338" y="99"/>
                  </a:lnTo>
                  <a:lnTo>
                    <a:pt x="360" y="90"/>
                  </a:lnTo>
                  <a:lnTo>
                    <a:pt x="381" y="80"/>
                  </a:lnTo>
                  <a:lnTo>
                    <a:pt x="403" y="71"/>
                  </a:lnTo>
                  <a:lnTo>
                    <a:pt x="425" y="63"/>
                  </a:lnTo>
                  <a:lnTo>
                    <a:pt x="448" y="56"/>
                  </a:lnTo>
                  <a:lnTo>
                    <a:pt x="470" y="48"/>
                  </a:lnTo>
                  <a:lnTo>
                    <a:pt x="493" y="42"/>
                  </a:lnTo>
                  <a:lnTo>
                    <a:pt x="516" y="36"/>
                  </a:lnTo>
                  <a:lnTo>
                    <a:pt x="541" y="31"/>
                  </a:lnTo>
                  <a:lnTo>
                    <a:pt x="564" y="25"/>
                  </a:lnTo>
                  <a:lnTo>
                    <a:pt x="611" y="17"/>
                  </a:lnTo>
                  <a:lnTo>
                    <a:pt x="658" y="11"/>
                  </a:lnTo>
                  <a:lnTo>
                    <a:pt x="705" y="5"/>
                  </a:lnTo>
                  <a:lnTo>
                    <a:pt x="751" y="2"/>
                  </a:lnTo>
                  <a:lnTo>
                    <a:pt x="798" y="1"/>
                  </a:lnTo>
                  <a:lnTo>
                    <a:pt x="843" y="0"/>
                  </a:lnTo>
                  <a:lnTo>
                    <a:pt x="2203" y="0"/>
                  </a:lnTo>
                  <a:lnTo>
                    <a:pt x="2203" y="471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11C223A-4CFC-4280-8575-A660EB2F7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" y="138"/>
              <a:ext cx="212" cy="258"/>
            </a:xfrm>
            <a:custGeom>
              <a:avLst/>
              <a:gdLst>
                <a:gd name="T0" fmla="*/ 1111 w 2114"/>
                <a:gd name="T1" fmla="*/ 471 h 2580"/>
                <a:gd name="T2" fmla="*/ 1033 w 2114"/>
                <a:gd name="T3" fmla="*/ 476 h 2580"/>
                <a:gd name="T4" fmla="*/ 960 w 2114"/>
                <a:gd name="T5" fmla="*/ 488 h 2580"/>
                <a:gd name="T6" fmla="*/ 891 w 2114"/>
                <a:gd name="T7" fmla="*/ 511 h 2580"/>
                <a:gd name="T8" fmla="*/ 826 w 2114"/>
                <a:gd name="T9" fmla="*/ 547 h 2580"/>
                <a:gd name="T10" fmla="*/ 763 w 2114"/>
                <a:gd name="T11" fmla="*/ 598 h 2580"/>
                <a:gd name="T12" fmla="*/ 702 w 2114"/>
                <a:gd name="T13" fmla="*/ 671 h 2580"/>
                <a:gd name="T14" fmla="*/ 660 w 2114"/>
                <a:gd name="T15" fmla="*/ 748 h 2580"/>
                <a:gd name="T16" fmla="*/ 630 w 2114"/>
                <a:gd name="T17" fmla="*/ 830 h 2580"/>
                <a:gd name="T18" fmla="*/ 612 w 2114"/>
                <a:gd name="T19" fmla="*/ 918 h 2580"/>
                <a:gd name="T20" fmla="*/ 2108 w 2114"/>
                <a:gd name="T21" fmla="*/ 1040 h 2580"/>
                <a:gd name="T22" fmla="*/ 601 w 2114"/>
                <a:gd name="T23" fmla="*/ 1560 h 2580"/>
                <a:gd name="T24" fmla="*/ 631 w 2114"/>
                <a:gd name="T25" fmla="*/ 1704 h 2580"/>
                <a:gd name="T26" fmla="*/ 653 w 2114"/>
                <a:gd name="T27" fmla="*/ 1768 h 2580"/>
                <a:gd name="T28" fmla="*/ 684 w 2114"/>
                <a:gd name="T29" fmla="*/ 1832 h 2580"/>
                <a:gd name="T30" fmla="*/ 725 w 2114"/>
                <a:gd name="T31" fmla="*/ 1896 h 2580"/>
                <a:gd name="T32" fmla="*/ 779 w 2114"/>
                <a:gd name="T33" fmla="*/ 1954 h 2580"/>
                <a:gd name="T34" fmla="*/ 845 w 2114"/>
                <a:gd name="T35" fmla="*/ 2006 h 2580"/>
                <a:gd name="T36" fmla="*/ 927 w 2114"/>
                <a:gd name="T37" fmla="*/ 2049 h 2580"/>
                <a:gd name="T38" fmla="*/ 1008 w 2114"/>
                <a:gd name="T39" fmla="*/ 2075 h 2580"/>
                <a:gd name="T40" fmla="*/ 1066 w 2114"/>
                <a:gd name="T41" fmla="*/ 2086 h 2580"/>
                <a:gd name="T42" fmla="*/ 1149 w 2114"/>
                <a:gd name="T43" fmla="*/ 2091 h 2580"/>
                <a:gd name="T44" fmla="*/ 2108 w 2114"/>
                <a:gd name="T45" fmla="*/ 2580 h 2580"/>
                <a:gd name="T46" fmla="*/ 1005 w 2114"/>
                <a:gd name="T47" fmla="*/ 2576 h 2580"/>
                <a:gd name="T48" fmla="*/ 880 w 2114"/>
                <a:gd name="T49" fmla="*/ 2561 h 2580"/>
                <a:gd name="T50" fmla="*/ 802 w 2114"/>
                <a:gd name="T51" fmla="*/ 2546 h 2580"/>
                <a:gd name="T52" fmla="*/ 724 w 2114"/>
                <a:gd name="T53" fmla="*/ 2525 h 2580"/>
                <a:gd name="T54" fmla="*/ 647 w 2114"/>
                <a:gd name="T55" fmla="*/ 2498 h 2580"/>
                <a:gd name="T56" fmla="*/ 571 w 2114"/>
                <a:gd name="T57" fmla="*/ 2465 h 2580"/>
                <a:gd name="T58" fmla="*/ 497 w 2114"/>
                <a:gd name="T59" fmla="*/ 2424 h 2580"/>
                <a:gd name="T60" fmla="*/ 427 w 2114"/>
                <a:gd name="T61" fmla="*/ 2376 h 2580"/>
                <a:gd name="T62" fmla="*/ 360 w 2114"/>
                <a:gd name="T63" fmla="*/ 2321 h 2580"/>
                <a:gd name="T64" fmla="*/ 304 w 2114"/>
                <a:gd name="T65" fmla="*/ 2263 h 2580"/>
                <a:gd name="T66" fmla="*/ 261 w 2114"/>
                <a:gd name="T67" fmla="*/ 2208 h 2580"/>
                <a:gd name="T68" fmla="*/ 219 w 2114"/>
                <a:gd name="T69" fmla="*/ 2146 h 2580"/>
                <a:gd name="T70" fmla="*/ 177 w 2114"/>
                <a:gd name="T71" fmla="*/ 2074 h 2580"/>
                <a:gd name="T72" fmla="*/ 138 w 2114"/>
                <a:gd name="T73" fmla="*/ 1993 h 2580"/>
                <a:gd name="T74" fmla="*/ 102 w 2114"/>
                <a:gd name="T75" fmla="*/ 1902 h 2580"/>
                <a:gd name="T76" fmla="*/ 70 w 2114"/>
                <a:gd name="T77" fmla="*/ 1802 h 2580"/>
                <a:gd name="T78" fmla="*/ 43 w 2114"/>
                <a:gd name="T79" fmla="*/ 1690 h 2580"/>
                <a:gd name="T80" fmla="*/ 22 w 2114"/>
                <a:gd name="T81" fmla="*/ 1569 h 2580"/>
                <a:gd name="T82" fmla="*/ 7 w 2114"/>
                <a:gd name="T83" fmla="*/ 1437 h 2580"/>
                <a:gd name="T84" fmla="*/ 0 w 2114"/>
                <a:gd name="T85" fmla="*/ 1294 h 2580"/>
                <a:gd name="T86" fmla="*/ 0 w 2114"/>
                <a:gd name="T87" fmla="*/ 1188 h 2580"/>
                <a:gd name="T88" fmla="*/ 6 w 2114"/>
                <a:gd name="T89" fmla="*/ 1066 h 2580"/>
                <a:gd name="T90" fmla="*/ 25 w 2114"/>
                <a:gd name="T91" fmla="*/ 910 h 2580"/>
                <a:gd name="T92" fmla="*/ 43 w 2114"/>
                <a:gd name="T93" fmla="*/ 823 h 2580"/>
                <a:gd name="T94" fmla="*/ 67 w 2114"/>
                <a:gd name="T95" fmla="*/ 732 h 2580"/>
                <a:gd name="T96" fmla="*/ 99 w 2114"/>
                <a:gd name="T97" fmla="*/ 638 h 2580"/>
                <a:gd name="T98" fmla="*/ 140 w 2114"/>
                <a:gd name="T99" fmla="*/ 545 h 2580"/>
                <a:gd name="T100" fmla="*/ 190 w 2114"/>
                <a:gd name="T101" fmla="*/ 452 h 2580"/>
                <a:gd name="T102" fmla="*/ 255 w 2114"/>
                <a:gd name="T103" fmla="*/ 357 h 2580"/>
                <a:gd name="T104" fmla="*/ 303 w 2114"/>
                <a:gd name="T105" fmla="*/ 298 h 2580"/>
                <a:gd name="T106" fmla="*/ 367 w 2114"/>
                <a:gd name="T107" fmla="*/ 235 h 2580"/>
                <a:gd name="T108" fmla="*/ 449 w 2114"/>
                <a:gd name="T109" fmla="*/ 173 h 2580"/>
                <a:gd name="T110" fmla="*/ 550 w 2114"/>
                <a:gd name="T111" fmla="*/ 115 h 2580"/>
                <a:gd name="T112" fmla="*/ 674 w 2114"/>
                <a:gd name="T113" fmla="*/ 64 h 2580"/>
                <a:gd name="T114" fmla="*/ 797 w 2114"/>
                <a:gd name="T115" fmla="*/ 32 h 2580"/>
                <a:gd name="T116" fmla="*/ 909 w 2114"/>
                <a:gd name="T117" fmla="*/ 12 h 2580"/>
                <a:gd name="T118" fmla="*/ 1004 w 2114"/>
                <a:gd name="T119" fmla="*/ 3 h 2580"/>
                <a:gd name="T120" fmla="*/ 2114 w 2114"/>
                <a:gd name="T121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4" h="2580">
                  <a:moveTo>
                    <a:pt x="2114" y="471"/>
                  </a:moveTo>
                  <a:lnTo>
                    <a:pt x="1139" y="471"/>
                  </a:lnTo>
                  <a:lnTo>
                    <a:pt x="1111" y="471"/>
                  </a:lnTo>
                  <a:lnTo>
                    <a:pt x="1085" y="472"/>
                  </a:lnTo>
                  <a:lnTo>
                    <a:pt x="1059" y="474"/>
                  </a:lnTo>
                  <a:lnTo>
                    <a:pt x="1033" y="476"/>
                  </a:lnTo>
                  <a:lnTo>
                    <a:pt x="1008" y="480"/>
                  </a:lnTo>
                  <a:lnTo>
                    <a:pt x="984" y="483"/>
                  </a:lnTo>
                  <a:lnTo>
                    <a:pt x="960" y="488"/>
                  </a:lnTo>
                  <a:lnTo>
                    <a:pt x="937" y="495"/>
                  </a:lnTo>
                  <a:lnTo>
                    <a:pt x="914" y="503"/>
                  </a:lnTo>
                  <a:lnTo>
                    <a:pt x="891" y="511"/>
                  </a:lnTo>
                  <a:lnTo>
                    <a:pt x="869" y="522"/>
                  </a:lnTo>
                  <a:lnTo>
                    <a:pt x="847" y="533"/>
                  </a:lnTo>
                  <a:lnTo>
                    <a:pt x="826" y="547"/>
                  </a:lnTo>
                  <a:lnTo>
                    <a:pt x="805" y="563"/>
                  </a:lnTo>
                  <a:lnTo>
                    <a:pt x="784" y="579"/>
                  </a:lnTo>
                  <a:lnTo>
                    <a:pt x="763" y="598"/>
                  </a:lnTo>
                  <a:lnTo>
                    <a:pt x="741" y="622"/>
                  </a:lnTo>
                  <a:lnTo>
                    <a:pt x="720" y="646"/>
                  </a:lnTo>
                  <a:lnTo>
                    <a:pt x="702" y="671"/>
                  </a:lnTo>
                  <a:lnTo>
                    <a:pt x="686" y="696"/>
                  </a:lnTo>
                  <a:lnTo>
                    <a:pt x="672" y="722"/>
                  </a:lnTo>
                  <a:lnTo>
                    <a:pt x="660" y="748"/>
                  </a:lnTo>
                  <a:lnTo>
                    <a:pt x="649" y="775"/>
                  </a:lnTo>
                  <a:lnTo>
                    <a:pt x="639" y="802"/>
                  </a:lnTo>
                  <a:lnTo>
                    <a:pt x="630" y="830"/>
                  </a:lnTo>
                  <a:lnTo>
                    <a:pt x="624" y="859"/>
                  </a:lnTo>
                  <a:lnTo>
                    <a:pt x="617" y="888"/>
                  </a:lnTo>
                  <a:lnTo>
                    <a:pt x="612" y="918"/>
                  </a:lnTo>
                  <a:lnTo>
                    <a:pt x="603" y="978"/>
                  </a:lnTo>
                  <a:lnTo>
                    <a:pt x="594" y="1040"/>
                  </a:lnTo>
                  <a:lnTo>
                    <a:pt x="2108" y="1040"/>
                  </a:lnTo>
                  <a:lnTo>
                    <a:pt x="2108" y="1511"/>
                  </a:lnTo>
                  <a:lnTo>
                    <a:pt x="594" y="1511"/>
                  </a:lnTo>
                  <a:lnTo>
                    <a:pt x="601" y="1560"/>
                  </a:lnTo>
                  <a:lnTo>
                    <a:pt x="612" y="1626"/>
                  </a:lnTo>
                  <a:lnTo>
                    <a:pt x="620" y="1664"/>
                  </a:lnTo>
                  <a:lnTo>
                    <a:pt x="631" y="1704"/>
                  </a:lnTo>
                  <a:lnTo>
                    <a:pt x="638" y="1725"/>
                  </a:lnTo>
                  <a:lnTo>
                    <a:pt x="646" y="1747"/>
                  </a:lnTo>
                  <a:lnTo>
                    <a:pt x="653" y="1768"/>
                  </a:lnTo>
                  <a:lnTo>
                    <a:pt x="662" y="1790"/>
                  </a:lnTo>
                  <a:lnTo>
                    <a:pt x="673" y="1811"/>
                  </a:lnTo>
                  <a:lnTo>
                    <a:pt x="684" y="1832"/>
                  </a:lnTo>
                  <a:lnTo>
                    <a:pt x="696" y="1854"/>
                  </a:lnTo>
                  <a:lnTo>
                    <a:pt x="711" y="1875"/>
                  </a:lnTo>
                  <a:lnTo>
                    <a:pt x="725" y="1896"/>
                  </a:lnTo>
                  <a:lnTo>
                    <a:pt x="741" y="1915"/>
                  </a:lnTo>
                  <a:lnTo>
                    <a:pt x="759" y="1935"/>
                  </a:lnTo>
                  <a:lnTo>
                    <a:pt x="779" y="1954"/>
                  </a:lnTo>
                  <a:lnTo>
                    <a:pt x="798" y="1972"/>
                  </a:lnTo>
                  <a:lnTo>
                    <a:pt x="820" y="1990"/>
                  </a:lnTo>
                  <a:lnTo>
                    <a:pt x="845" y="2006"/>
                  </a:lnTo>
                  <a:lnTo>
                    <a:pt x="870" y="2021"/>
                  </a:lnTo>
                  <a:lnTo>
                    <a:pt x="897" y="2035"/>
                  </a:lnTo>
                  <a:lnTo>
                    <a:pt x="927" y="2049"/>
                  </a:lnTo>
                  <a:lnTo>
                    <a:pt x="958" y="2059"/>
                  </a:lnTo>
                  <a:lnTo>
                    <a:pt x="991" y="2070"/>
                  </a:lnTo>
                  <a:lnTo>
                    <a:pt x="1008" y="2075"/>
                  </a:lnTo>
                  <a:lnTo>
                    <a:pt x="1026" y="2079"/>
                  </a:lnTo>
                  <a:lnTo>
                    <a:pt x="1045" y="2082"/>
                  </a:lnTo>
                  <a:lnTo>
                    <a:pt x="1066" y="2086"/>
                  </a:lnTo>
                  <a:lnTo>
                    <a:pt x="1090" y="2089"/>
                  </a:lnTo>
                  <a:lnTo>
                    <a:pt x="1118" y="2090"/>
                  </a:lnTo>
                  <a:lnTo>
                    <a:pt x="1149" y="2091"/>
                  </a:lnTo>
                  <a:lnTo>
                    <a:pt x="1183" y="2092"/>
                  </a:lnTo>
                  <a:lnTo>
                    <a:pt x="2108" y="2092"/>
                  </a:lnTo>
                  <a:lnTo>
                    <a:pt x="2108" y="2580"/>
                  </a:lnTo>
                  <a:lnTo>
                    <a:pt x="1100" y="2580"/>
                  </a:lnTo>
                  <a:lnTo>
                    <a:pt x="1053" y="2578"/>
                  </a:lnTo>
                  <a:lnTo>
                    <a:pt x="1005" y="2576"/>
                  </a:lnTo>
                  <a:lnTo>
                    <a:pt x="955" y="2572"/>
                  </a:lnTo>
                  <a:lnTo>
                    <a:pt x="905" y="2565"/>
                  </a:lnTo>
                  <a:lnTo>
                    <a:pt x="880" y="2561"/>
                  </a:lnTo>
                  <a:lnTo>
                    <a:pt x="853" y="2557"/>
                  </a:lnTo>
                  <a:lnTo>
                    <a:pt x="828" y="2551"/>
                  </a:lnTo>
                  <a:lnTo>
                    <a:pt x="802" y="2546"/>
                  </a:lnTo>
                  <a:lnTo>
                    <a:pt x="775" y="2539"/>
                  </a:lnTo>
                  <a:lnTo>
                    <a:pt x="750" y="2533"/>
                  </a:lnTo>
                  <a:lnTo>
                    <a:pt x="724" y="2525"/>
                  </a:lnTo>
                  <a:lnTo>
                    <a:pt x="698" y="2516"/>
                  </a:lnTo>
                  <a:lnTo>
                    <a:pt x="672" y="2507"/>
                  </a:lnTo>
                  <a:lnTo>
                    <a:pt x="647" y="2498"/>
                  </a:lnTo>
                  <a:lnTo>
                    <a:pt x="622" y="2488"/>
                  </a:lnTo>
                  <a:lnTo>
                    <a:pt x="596" y="2477"/>
                  </a:lnTo>
                  <a:lnTo>
                    <a:pt x="571" y="2465"/>
                  </a:lnTo>
                  <a:lnTo>
                    <a:pt x="546" y="2452"/>
                  </a:lnTo>
                  <a:lnTo>
                    <a:pt x="522" y="2439"/>
                  </a:lnTo>
                  <a:lnTo>
                    <a:pt x="497" y="2424"/>
                  </a:lnTo>
                  <a:lnTo>
                    <a:pt x="473" y="2409"/>
                  </a:lnTo>
                  <a:lnTo>
                    <a:pt x="450" y="2393"/>
                  </a:lnTo>
                  <a:lnTo>
                    <a:pt x="427" y="2376"/>
                  </a:lnTo>
                  <a:lnTo>
                    <a:pt x="404" y="2359"/>
                  </a:lnTo>
                  <a:lnTo>
                    <a:pt x="382" y="2340"/>
                  </a:lnTo>
                  <a:lnTo>
                    <a:pt x="360" y="2321"/>
                  </a:lnTo>
                  <a:lnTo>
                    <a:pt x="339" y="2300"/>
                  </a:lnTo>
                  <a:lnTo>
                    <a:pt x="318" y="2278"/>
                  </a:lnTo>
                  <a:lnTo>
                    <a:pt x="304" y="2263"/>
                  </a:lnTo>
                  <a:lnTo>
                    <a:pt x="290" y="2245"/>
                  </a:lnTo>
                  <a:lnTo>
                    <a:pt x="276" y="2228"/>
                  </a:lnTo>
                  <a:lnTo>
                    <a:pt x="261" y="2208"/>
                  </a:lnTo>
                  <a:lnTo>
                    <a:pt x="247" y="2188"/>
                  </a:lnTo>
                  <a:lnTo>
                    <a:pt x="233" y="2168"/>
                  </a:lnTo>
                  <a:lnTo>
                    <a:pt x="219" y="2146"/>
                  </a:lnTo>
                  <a:lnTo>
                    <a:pt x="204" y="2123"/>
                  </a:lnTo>
                  <a:lnTo>
                    <a:pt x="191" y="2099"/>
                  </a:lnTo>
                  <a:lnTo>
                    <a:pt x="177" y="2074"/>
                  </a:lnTo>
                  <a:lnTo>
                    <a:pt x="164" y="2049"/>
                  </a:lnTo>
                  <a:lnTo>
                    <a:pt x="150" y="2021"/>
                  </a:lnTo>
                  <a:lnTo>
                    <a:pt x="138" y="1993"/>
                  </a:lnTo>
                  <a:lnTo>
                    <a:pt x="125" y="1963"/>
                  </a:lnTo>
                  <a:lnTo>
                    <a:pt x="113" y="1934"/>
                  </a:lnTo>
                  <a:lnTo>
                    <a:pt x="102" y="1902"/>
                  </a:lnTo>
                  <a:lnTo>
                    <a:pt x="91" y="1869"/>
                  </a:lnTo>
                  <a:lnTo>
                    <a:pt x="80" y="1836"/>
                  </a:lnTo>
                  <a:lnTo>
                    <a:pt x="70" y="1802"/>
                  </a:lnTo>
                  <a:lnTo>
                    <a:pt x="60" y="1766"/>
                  </a:lnTo>
                  <a:lnTo>
                    <a:pt x="52" y="1728"/>
                  </a:lnTo>
                  <a:lnTo>
                    <a:pt x="43" y="1690"/>
                  </a:lnTo>
                  <a:lnTo>
                    <a:pt x="35" y="1651"/>
                  </a:lnTo>
                  <a:lnTo>
                    <a:pt x="29" y="1610"/>
                  </a:lnTo>
                  <a:lnTo>
                    <a:pt x="22" y="1569"/>
                  </a:lnTo>
                  <a:lnTo>
                    <a:pt x="17" y="1526"/>
                  </a:lnTo>
                  <a:lnTo>
                    <a:pt x="11" y="1482"/>
                  </a:lnTo>
                  <a:lnTo>
                    <a:pt x="7" y="1437"/>
                  </a:lnTo>
                  <a:lnTo>
                    <a:pt x="4" y="1390"/>
                  </a:lnTo>
                  <a:lnTo>
                    <a:pt x="1" y="1343"/>
                  </a:lnTo>
                  <a:lnTo>
                    <a:pt x="0" y="1294"/>
                  </a:lnTo>
                  <a:lnTo>
                    <a:pt x="0" y="1243"/>
                  </a:lnTo>
                  <a:lnTo>
                    <a:pt x="0" y="1218"/>
                  </a:lnTo>
                  <a:lnTo>
                    <a:pt x="0" y="1188"/>
                  </a:lnTo>
                  <a:lnTo>
                    <a:pt x="1" y="1153"/>
                  </a:lnTo>
                  <a:lnTo>
                    <a:pt x="2" y="1111"/>
                  </a:lnTo>
                  <a:lnTo>
                    <a:pt x="6" y="1066"/>
                  </a:lnTo>
                  <a:lnTo>
                    <a:pt x="10" y="1017"/>
                  </a:lnTo>
                  <a:lnTo>
                    <a:pt x="17" y="966"/>
                  </a:lnTo>
                  <a:lnTo>
                    <a:pt x="25" y="910"/>
                  </a:lnTo>
                  <a:lnTo>
                    <a:pt x="31" y="882"/>
                  </a:lnTo>
                  <a:lnTo>
                    <a:pt x="36" y="852"/>
                  </a:lnTo>
                  <a:lnTo>
                    <a:pt x="43" y="823"/>
                  </a:lnTo>
                  <a:lnTo>
                    <a:pt x="49" y="793"/>
                  </a:lnTo>
                  <a:lnTo>
                    <a:pt x="58" y="763"/>
                  </a:lnTo>
                  <a:lnTo>
                    <a:pt x="67" y="732"/>
                  </a:lnTo>
                  <a:lnTo>
                    <a:pt x="77" y="700"/>
                  </a:lnTo>
                  <a:lnTo>
                    <a:pt x="87" y="670"/>
                  </a:lnTo>
                  <a:lnTo>
                    <a:pt x="99" y="638"/>
                  </a:lnTo>
                  <a:lnTo>
                    <a:pt x="111" y="607"/>
                  </a:lnTo>
                  <a:lnTo>
                    <a:pt x="124" y="576"/>
                  </a:lnTo>
                  <a:lnTo>
                    <a:pt x="140" y="545"/>
                  </a:lnTo>
                  <a:lnTo>
                    <a:pt x="155" y="514"/>
                  </a:lnTo>
                  <a:lnTo>
                    <a:pt x="171" y="483"/>
                  </a:lnTo>
                  <a:lnTo>
                    <a:pt x="190" y="452"/>
                  </a:lnTo>
                  <a:lnTo>
                    <a:pt x="209" y="422"/>
                  </a:lnTo>
                  <a:lnTo>
                    <a:pt x="230" y="391"/>
                  </a:lnTo>
                  <a:lnTo>
                    <a:pt x="255" y="357"/>
                  </a:lnTo>
                  <a:lnTo>
                    <a:pt x="269" y="338"/>
                  </a:lnTo>
                  <a:lnTo>
                    <a:pt x="286" y="318"/>
                  </a:lnTo>
                  <a:lnTo>
                    <a:pt x="303" y="298"/>
                  </a:lnTo>
                  <a:lnTo>
                    <a:pt x="323" y="278"/>
                  </a:lnTo>
                  <a:lnTo>
                    <a:pt x="344" y="257"/>
                  </a:lnTo>
                  <a:lnTo>
                    <a:pt x="367" y="235"/>
                  </a:lnTo>
                  <a:lnTo>
                    <a:pt x="392" y="214"/>
                  </a:lnTo>
                  <a:lnTo>
                    <a:pt x="420" y="193"/>
                  </a:lnTo>
                  <a:lnTo>
                    <a:pt x="449" y="173"/>
                  </a:lnTo>
                  <a:lnTo>
                    <a:pt x="480" y="153"/>
                  </a:lnTo>
                  <a:lnTo>
                    <a:pt x="514" y="133"/>
                  </a:lnTo>
                  <a:lnTo>
                    <a:pt x="550" y="115"/>
                  </a:lnTo>
                  <a:lnTo>
                    <a:pt x="592" y="96"/>
                  </a:lnTo>
                  <a:lnTo>
                    <a:pt x="634" y="80"/>
                  </a:lnTo>
                  <a:lnTo>
                    <a:pt x="674" y="64"/>
                  </a:lnTo>
                  <a:lnTo>
                    <a:pt x="716" y="52"/>
                  </a:lnTo>
                  <a:lnTo>
                    <a:pt x="757" y="42"/>
                  </a:lnTo>
                  <a:lnTo>
                    <a:pt x="797" y="32"/>
                  </a:lnTo>
                  <a:lnTo>
                    <a:pt x="836" y="24"/>
                  </a:lnTo>
                  <a:lnTo>
                    <a:pt x="873" y="17"/>
                  </a:lnTo>
                  <a:lnTo>
                    <a:pt x="909" y="12"/>
                  </a:lnTo>
                  <a:lnTo>
                    <a:pt x="943" y="9"/>
                  </a:lnTo>
                  <a:lnTo>
                    <a:pt x="974" y="5"/>
                  </a:lnTo>
                  <a:lnTo>
                    <a:pt x="1004" y="3"/>
                  </a:lnTo>
                  <a:lnTo>
                    <a:pt x="1053" y="1"/>
                  </a:lnTo>
                  <a:lnTo>
                    <a:pt x="1089" y="0"/>
                  </a:lnTo>
                  <a:lnTo>
                    <a:pt x="2114" y="0"/>
                  </a:lnTo>
                  <a:lnTo>
                    <a:pt x="2114" y="471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B6951E1-891B-4EA0-B399-D2434772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138"/>
              <a:ext cx="212" cy="258"/>
            </a:xfrm>
            <a:custGeom>
              <a:avLst/>
              <a:gdLst>
                <a:gd name="T0" fmla="*/ 1132 w 2114"/>
                <a:gd name="T1" fmla="*/ 474 h 2580"/>
                <a:gd name="T2" fmla="*/ 988 w 2114"/>
                <a:gd name="T3" fmla="*/ 501 h 2580"/>
                <a:gd name="T4" fmla="*/ 917 w 2114"/>
                <a:gd name="T5" fmla="*/ 528 h 2580"/>
                <a:gd name="T6" fmla="*/ 849 w 2114"/>
                <a:gd name="T7" fmla="*/ 564 h 2580"/>
                <a:gd name="T8" fmla="*/ 786 w 2114"/>
                <a:gd name="T9" fmla="*/ 611 h 2580"/>
                <a:gd name="T10" fmla="*/ 732 w 2114"/>
                <a:gd name="T11" fmla="*/ 669 h 2580"/>
                <a:gd name="T12" fmla="*/ 688 w 2114"/>
                <a:gd name="T13" fmla="*/ 740 h 2580"/>
                <a:gd name="T14" fmla="*/ 652 w 2114"/>
                <a:gd name="T15" fmla="*/ 829 h 2580"/>
                <a:gd name="T16" fmla="*/ 622 w 2114"/>
                <a:gd name="T17" fmla="*/ 945 h 2580"/>
                <a:gd name="T18" fmla="*/ 602 w 2114"/>
                <a:gd name="T19" fmla="*/ 1091 h 2580"/>
                <a:gd name="T20" fmla="*/ 595 w 2114"/>
                <a:gd name="T21" fmla="*/ 1271 h 2580"/>
                <a:gd name="T22" fmla="*/ 602 w 2114"/>
                <a:gd name="T23" fmla="*/ 1449 h 2580"/>
                <a:gd name="T24" fmla="*/ 626 w 2114"/>
                <a:gd name="T25" fmla="*/ 1613 h 2580"/>
                <a:gd name="T26" fmla="*/ 658 w 2114"/>
                <a:gd name="T27" fmla="*/ 1727 h 2580"/>
                <a:gd name="T28" fmla="*/ 704 w 2114"/>
                <a:gd name="T29" fmla="*/ 1837 h 2580"/>
                <a:gd name="T30" fmla="*/ 768 w 2114"/>
                <a:gd name="T31" fmla="*/ 1933 h 2580"/>
                <a:gd name="T32" fmla="*/ 839 w 2114"/>
                <a:gd name="T33" fmla="*/ 1995 h 2580"/>
                <a:gd name="T34" fmla="*/ 899 w 2114"/>
                <a:gd name="T35" fmla="*/ 2031 h 2580"/>
                <a:gd name="T36" fmla="*/ 989 w 2114"/>
                <a:gd name="T37" fmla="*/ 2067 h 2580"/>
                <a:gd name="T38" fmla="*/ 1100 w 2114"/>
                <a:gd name="T39" fmla="*/ 2089 h 2580"/>
                <a:gd name="T40" fmla="*/ 1211 w 2114"/>
                <a:gd name="T41" fmla="*/ 2092 h 2580"/>
                <a:gd name="T42" fmla="*/ 1126 w 2114"/>
                <a:gd name="T43" fmla="*/ 2578 h 2580"/>
                <a:gd name="T44" fmla="*/ 940 w 2114"/>
                <a:gd name="T45" fmla="*/ 2569 h 2580"/>
                <a:gd name="T46" fmla="*/ 795 w 2114"/>
                <a:gd name="T47" fmla="*/ 2545 h 2580"/>
                <a:gd name="T48" fmla="*/ 649 w 2114"/>
                <a:gd name="T49" fmla="*/ 2501 h 2580"/>
                <a:gd name="T50" fmla="*/ 544 w 2114"/>
                <a:gd name="T51" fmla="*/ 2455 h 2580"/>
                <a:gd name="T52" fmla="*/ 438 w 2114"/>
                <a:gd name="T53" fmla="*/ 2388 h 2580"/>
                <a:gd name="T54" fmla="*/ 323 w 2114"/>
                <a:gd name="T55" fmla="*/ 2285 h 2580"/>
                <a:gd name="T56" fmla="*/ 251 w 2114"/>
                <a:gd name="T57" fmla="*/ 2196 h 2580"/>
                <a:gd name="T58" fmla="*/ 195 w 2114"/>
                <a:gd name="T59" fmla="*/ 2111 h 2580"/>
                <a:gd name="T60" fmla="*/ 134 w 2114"/>
                <a:gd name="T61" fmla="*/ 1992 h 2580"/>
                <a:gd name="T62" fmla="*/ 84 w 2114"/>
                <a:gd name="T63" fmla="*/ 1863 h 2580"/>
                <a:gd name="T64" fmla="*/ 49 w 2114"/>
                <a:gd name="T65" fmla="*/ 1735 h 2580"/>
                <a:gd name="T66" fmla="*/ 13 w 2114"/>
                <a:gd name="T67" fmla="*/ 1526 h 2580"/>
                <a:gd name="T68" fmla="*/ 1 w 2114"/>
                <a:gd name="T69" fmla="*/ 1335 h 2580"/>
                <a:gd name="T70" fmla="*/ 0 w 2114"/>
                <a:gd name="T71" fmla="*/ 1219 h 2580"/>
                <a:gd name="T72" fmla="*/ 5 w 2114"/>
                <a:gd name="T73" fmla="*/ 1075 h 2580"/>
                <a:gd name="T74" fmla="*/ 32 w 2114"/>
                <a:gd name="T75" fmla="*/ 870 h 2580"/>
                <a:gd name="T76" fmla="*/ 68 w 2114"/>
                <a:gd name="T77" fmla="*/ 724 h 2580"/>
                <a:gd name="T78" fmla="*/ 112 w 2114"/>
                <a:gd name="T79" fmla="*/ 604 h 2580"/>
                <a:gd name="T80" fmla="*/ 170 w 2114"/>
                <a:gd name="T81" fmla="*/ 484 h 2580"/>
                <a:gd name="T82" fmla="*/ 251 w 2114"/>
                <a:gd name="T83" fmla="*/ 361 h 2580"/>
                <a:gd name="T84" fmla="*/ 334 w 2114"/>
                <a:gd name="T85" fmla="*/ 267 h 2580"/>
                <a:gd name="T86" fmla="*/ 448 w 2114"/>
                <a:gd name="T87" fmla="*/ 172 h 2580"/>
                <a:gd name="T88" fmla="*/ 537 w 2114"/>
                <a:gd name="T89" fmla="*/ 119 h 2580"/>
                <a:gd name="T90" fmla="*/ 619 w 2114"/>
                <a:gd name="T91" fmla="*/ 83 h 2580"/>
                <a:gd name="T92" fmla="*/ 766 w 2114"/>
                <a:gd name="T93" fmla="*/ 38 h 2580"/>
                <a:gd name="T94" fmla="*/ 924 w 2114"/>
                <a:gd name="T95" fmla="*/ 11 h 2580"/>
                <a:gd name="T96" fmla="*/ 1078 w 2114"/>
                <a:gd name="T97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4" h="2580">
                  <a:moveTo>
                    <a:pt x="2114" y="471"/>
                  </a:moveTo>
                  <a:lnTo>
                    <a:pt x="1200" y="471"/>
                  </a:lnTo>
                  <a:lnTo>
                    <a:pt x="1166" y="472"/>
                  </a:lnTo>
                  <a:lnTo>
                    <a:pt x="1132" y="474"/>
                  </a:lnTo>
                  <a:lnTo>
                    <a:pt x="1097" y="479"/>
                  </a:lnTo>
                  <a:lnTo>
                    <a:pt x="1061" y="484"/>
                  </a:lnTo>
                  <a:lnTo>
                    <a:pt x="1024" y="492"/>
                  </a:lnTo>
                  <a:lnTo>
                    <a:pt x="988" y="501"/>
                  </a:lnTo>
                  <a:lnTo>
                    <a:pt x="969" y="507"/>
                  </a:lnTo>
                  <a:lnTo>
                    <a:pt x="952" y="514"/>
                  </a:lnTo>
                  <a:lnTo>
                    <a:pt x="934" y="520"/>
                  </a:lnTo>
                  <a:lnTo>
                    <a:pt x="917" y="528"/>
                  </a:lnTo>
                  <a:lnTo>
                    <a:pt x="899" y="535"/>
                  </a:lnTo>
                  <a:lnTo>
                    <a:pt x="882" y="544"/>
                  </a:lnTo>
                  <a:lnTo>
                    <a:pt x="865" y="554"/>
                  </a:lnTo>
                  <a:lnTo>
                    <a:pt x="849" y="564"/>
                  </a:lnTo>
                  <a:lnTo>
                    <a:pt x="832" y="575"/>
                  </a:lnTo>
                  <a:lnTo>
                    <a:pt x="817" y="586"/>
                  </a:lnTo>
                  <a:lnTo>
                    <a:pt x="801" y="598"/>
                  </a:lnTo>
                  <a:lnTo>
                    <a:pt x="786" y="611"/>
                  </a:lnTo>
                  <a:lnTo>
                    <a:pt x="772" y="624"/>
                  </a:lnTo>
                  <a:lnTo>
                    <a:pt x="759" y="638"/>
                  </a:lnTo>
                  <a:lnTo>
                    <a:pt x="745" y="653"/>
                  </a:lnTo>
                  <a:lnTo>
                    <a:pt x="732" y="669"/>
                  </a:lnTo>
                  <a:lnTo>
                    <a:pt x="720" y="685"/>
                  </a:lnTo>
                  <a:lnTo>
                    <a:pt x="709" y="703"/>
                  </a:lnTo>
                  <a:lnTo>
                    <a:pt x="698" y="720"/>
                  </a:lnTo>
                  <a:lnTo>
                    <a:pt x="688" y="740"/>
                  </a:lnTo>
                  <a:lnTo>
                    <a:pt x="678" y="759"/>
                  </a:lnTo>
                  <a:lnTo>
                    <a:pt x="670" y="781"/>
                  </a:lnTo>
                  <a:lnTo>
                    <a:pt x="661" y="804"/>
                  </a:lnTo>
                  <a:lnTo>
                    <a:pt x="652" y="829"/>
                  </a:lnTo>
                  <a:lnTo>
                    <a:pt x="643" y="855"/>
                  </a:lnTo>
                  <a:lnTo>
                    <a:pt x="636" y="884"/>
                  </a:lnTo>
                  <a:lnTo>
                    <a:pt x="629" y="913"/>
                  </a:lnTo>
                  <a:lnTo>
                    <a:pt x="622" y="945"/>
                  </a:lnTo>
                  <a:lnTo>
                    <a:pt x="616" y="979"/>
                  </a:lnTo>
                  <a:lnTo>
                    <a:pt x="610" y="1014"/>
                  </a:lnTo>
                  <a:lnTo>
                    <a:pt x="606" y="1052"/>
                  </a:lnTo>
                  <a:lnTo>
                    <a:pt x="602" y="1091"/>
                  </a:lnTo>
                  <a:lnTo>
                    <a:pt x="599" y="1133"/>
                  </a:lnTo>
                  <a:lnTo>
                    <a:pt x="596" y="1177"/>
                  </a:lnTo>
                  <a:lnTo>
                    <a:pt x="595" y="1223"/>
                  </a:lnTo>
                  <a:lnTo>
                    <a:pt x="595" y="1271"/>
                  </a:lnTo>
                  <a:lnTo>
                    <a:pt x="594" y="1298"/>
                  </a:lnTo>
                  <a:lnTo>
                    <a:pt x="596" y="1360"/>
                  </a:lnTo>
                  <a:lnTo>
                    <a:pt x="598" y="1402"/>
                  </a:lnTo>
                  <a:lnTo>
                    <a:pt x="602" y="1449"/>
                  </a:lnTo>
                  <a:lnTo>
                    <a:pt x="607" y="1501"/>
                  </a:lnTo>
                  <a:lnTo>
                    <a:pt x="615" y="1556"/>
                  </a:lnTo>
                  <a:lnTo>
                    <a:pt x="620" y="1583"/>
                  </a:lnTo>
                  <a:lnTo>
                    <a:pt x="626" y="1613"/>
                  </a:lnTo>
                  <a:lnTo>
                    <a:pt x="632" y="1641"/>
                  </a:lnTo>
                  <a:lnTo>
                    <a:pt x="640" y="1669"/>
                  </a:lnTo>
                  <a:lnTo>
                    <a:pt x="648" y="1699"/>
                  </a:lnTo>
                  <a:lnTo>
                    <a:pt x="658" y="1727"/>
                  </a:lnTo>
                  <a:lnTo>
                    <a:pt x="667" y="1756"/>
                  </a:lnTo>
                  <a:lnTo>
                    <a:pt x="678" y="1783"/>
                  </a:lnTo>
                  <a:lnTo>
                    <a:pt x="690" y="1810"/>
                  </a:lnTo>
                  <a:lnTo>
                    <a:pt x="704" y="1837"/>
                  </a:lnTo>
                  <a:lnTo>
                    <a:pt x="718" y="1863"/>
                  </a:lnTo>
                  <a:lnTo>
                    <a:pt x="733" y="1887"/>
                  </a:lnTo>
                  <a:lnTo>
                    <a:pt x="751" y="1911"/>
                  </a:lnTo>
                  <a:lnTo>
                    <a:pt x="768" y="1933"/>
                  </a:lnTo>
                  <a:lnTo>
                    <a:pt x="788" y="1952"/>
                  </a:lnTo>
                  <a:lnTo>
                    <a:pt x="809" y="1972"/>
                  </a:lnTo>
                  <a:lnTo>
                    <a:pt x="823" y="1983"/>
                  </a:lnTo>
                  <a:lnTo>
                    <a:pt x="839" y="1995"/>
                  </a:lnTo>
                  <a:lnTo>
                    <a:pt x="853" y="2005"/>
                  </a:lnTo>
                  <a:lnTo>
                    <a:pt x="868" y="2015"/>
                  </a:lnTo>
                  <a:lnTo>
                    <a:pt x="884" y="2023"/>
                  </a:lnTo>
                  <a:lnTo>
                    <a:pt x="899" y="2031"/>
                  </a:lnTo>
                  <a:lnTo>
                    <a:pt x="914" y="2039"/>
                  </a:lnTo>
                  <a:lnTo>
                    <a:pt x="929" y="2046"/>
                  </a:lnTo>
                  <a:lnTo>
                    <a:pt x="959" y="2057"/>
                  </a:lnTo>
                  <a:lnTo>
                    <a:pt x="989" y="2067"/>
                  </a:lnTo>
                  <a:lnTo>
                    <a:pt x="1019" y="2075"/>
                  </a:lnTo>
                  <a:lnTo>
                    <a:pt x="1047" y="2081"/>
                  </a:lnTo>
                  <a:lnTo>
                    <a:pt x="1075" y="2086"/>
                  </a:lnTo>
                  <a:lnTo>
                    <a:pt x="1100" y="2089"/>
                  </a:lnTo>
                  <a:lnTo>
                    <a:pt x="1124" y="2091"/>
                  </a:lnTo>
                  <a:lnTo>
                    <a:pt x="1147" y="2092"/>
                  </a:lnTo>
                  <a:lnTo>
                    <a:pt x="1185" y="2092"/>
                  </a:lnTo>
                  <a:lnTo>
                    <a:pt x="1211" y="2092"/>
                  </a:lnTo>
                  <a:lnTo>
                    <a:pt x="2108" y="2092"/>
                  </a:lnTo>
                  <a:lnTo>
                    <a:pt x="2108" y="2580"/>
                  </a:lnTo>
                  <a:lnTo>
                    <a:pt x="1205" y="2580"/>
                  </a:lnTo>
                  <a:lnTo>
                    <a:pt x="1126" y="2578"/>
                  </a:lnTo>
                  <a:lnTo>
                    <a:pt x="1051" y="2576"/>
                  </a:lnTo>
                  <a:lnTo>
                    <a:pt x="1013" y="2574"/>
                  </a:lnTo>
                  <a:lnTo>
                    <a:pt x="976" y="2572"/>
                  </a:lnTo>
                  <a:lnTo>
                    <a:pt x="940" y="2569"/>
                  </a:lnTo>
                  <a:lnTo>
                    <a:pt x="903" y="2564"/>
                  </a:lnTo>
                  <a:lnTo>
                    <a:pt x="867" y="2559"/>
                  </a:lnTo>
                  <a:lnTo>
                    <a:pt x="831" y="2552"/>
                  </a:lnTo>
                  <a:lnTo>
                    <a:pt x="795" y="2545"/>
                  </a:lnTo>
                  <a:lnTo>
                    <a:pt x="759" y="2536"/>
                  </a:lnTo>
                  <a:lnTo>
                    <a:pt x="722" y="2526"/>
                  </a:lnTo>
                  <a:lnTo>
                    <a:pt x="686" y="2514"/>
                  </a:lnTo>
                  <a:lnTo>
                    <a:pt x="649" y="2501"/>
                  </a:lnTo>
                  <a:lnTo>
                    <a:pt x="611" y="2487"/>
                  </a:lnTo>
                  <a:lnTo>
                    <a:pt x="591" y="2478"/>
                  </a:lnTo>
                  <a:lnTo>
                    <a:pt x="567" y="2467"/>
                  </a:lnTo>
                  <a:lnTo>
                    <a:pt x="544" y="2455"/>
                  </a:lnTo>
                  <a:lnTo>
                    <a:pt x="519" y="2442"/>
                  </a:lnTo>
                  <a:lnTo>
                    <a:pt x="493" y="2427"/>
                  </a:lnTo>
                  <a:lnTo>
                    <a:pt x="466" y="2409"/>
                  </a:lnTo>
                  <a:lnTo>
                    <a:pt x="438" y="2388"/>
                  </a:lnTo>
                  <a:lnTo>
                    <a:pt x="410" y="2366"/>
                  </a:lnTo>
                  <a:lnTo>
                    <a:pt x="381" y="2342"/>
                  </a:lnTo>
                  <a:lnTo>
                    <a:pt x="352" y="2315"/>
                  </a:lnTo>
                  <a:lnTo>
                    <a:pt x="323" y="2285"/>
                  </a:lnTo>
                  <a:lnTo>
                    <a:pt x="294" y="2252"/>
                  </a:lnTo>
                  <a:lnTo>
                    <a:pt x="280" y="2234"/>
                  </a:lnTo>
                  <a:lnTo>
                    <a:pt x="265" y="2216"/>
                  </a:lnTo>
                  <a:lnTo>
                    <a:pt x="251" y="2196"/>
                  </a:lnTo>
                  <a:lnTo>
                    <a:pt x="237" y="2176"/>
                  </a:lnTo>
                  <a:lnTo>
                    <a:pt x="223" y="2155"/>
                  </a:lnTo>
                  <a:lnTo>
                    <a:pt x="208" y="2133"/>
                  </a:lnTo>
                  <a:lnTo>
                    <a:pt x="195" y="2111"/>
                  </a:lnTo>
                  <a:lnTo>
                    <a:pt x="182" y="2087"/>
                  </a:lnTo>
                  <a:lnTo>
                    <a:pt x="164" y="2055"/>
                  </a:lnTo>
                  <a:lnTo>
                    <a:pt x="149" y="2023"/>
                  </a:lnTo>
                  <a:lnTo>
                    <a:pt x="134" y="1992"/>
                  </a:lnTo>
                  <a:lnTo>
                    <a:pt x="121" y="1959"/>
                  </a:lnTo>
                  <a:lnTo>
                    <a:pt x="107" y="1927"/>
                  </a:lnTo>
                  <a:lnTo>
                    <a:pt x="95" y="1895"/>
                  </a:lnTo>
                  <a:lnTo>
                    <a:pt x="84" y="1863"/>
                  </a:lnTo>
                  <a:lnTo>
                    <a:pt x="74" y="1830"/>
                  </a:lnTo>
                  <a:lnTo>
                    <a:pt x="65" y="1798"/>
                  </a:lnTo>
                  <a:lnTo>
                    <a:pt x="57" y="1767"/>
                  </a:lnTo>
                  <a:lnTo>
                    <a:pt x="49" y="1735"/>
                  </a:lnTo>
                  <a:lnTo>
                    <a:pt x="41" y="1703"/>
                  </a:lnTo>
                  <a:lnTo>
                    <a:pt x="30" y="1642"/>
                  </a:lnTo>
                  <a:lnTo>
                    <a:pt x="21" y="1583"/>
                  </a:lnTo>
                  <a:lnTo>
                    <a:pt x="13" y="1526"/>
                  </a:lnTo>
                  <a:lnTo>
                    <a:pt x="9" y="1473"/>
                  </a:lnTo>
                  <a:lnTo>
                    <a:pt x="4" y="1423"/>
                  </a:lnTo>
                  <a:lnTo>
                    <a:pt x="2" y="1377"/>
                  </a:lnTo>
                  <a:lnTo>
                    <a:pt x="1" y="1335"/>
                  </a:lnTo>
                  <a:lnTo>
                    <a:pt x="0" y="1299"/>
                  </a:lnTo>
                  <a:lnTo>
                    <a:pt x="0" y="1268"/>
                  </a:lnTo>
                  <a:lnTo>
                    <a:pt x="0" y="1243"/>
                  </a:lnTo>
                  <a:lnTo>
                    <a:pt x="0" y="1219"/>
                  </a:lnTo>
                  <a:lnTo>
                    <a:pt x="0" y="1191"/>
                  </a:lnTo>
                  <a:lnTo>
                    <a:pt x="1" y="1157"/>
                  </a:lnTo>
                  <a:lnTo>
                    <a:pt x="2" y="1118"/>
                  </a:lnTo>
                  <a:lnTo>
                    <a:pt x="5" y="1075"/>
                  </a:lnTo>
                  <a:lnTo>
                    <a:pt x="9" y="1028"/>
                  </a:lnTo>
                  <a:lnTo>
                    <a:pt x="14" y="978"/>
                  </a:lnTo>
                  <a:lnTo>
                    <a:pt x="22" y="925"/>
                  </a:lnTo>
                  <a:lnTo>
                    <a:pt x="32" y="870"/>
                  </a:lnTo>
                  <a:lnTo>
                    <a:pt x="44" y="813"/>
                  </a:lnTo>
                  <a:lnTo>
                    <a:pt x="51" y="783"/>
                  </a:lnTo>
                  <a:lnTo>
                    <a:pt x="59" y="754"/>
                  </a:lnTo>
                  <a:lnTo>
                    <a:pt x="68" y="724"/>
                  </a:lnTo>
                  <a:lnTo>
                    <a:pt x="78" y="695"/>
                  </a:lnTo>
                  <a:lnTo>
                    <a:pt x="88" y="664"/>
                  </a:lnTo>
                  <a:lnTo>
                    <a:pt x="99" y="635"/>
                  </a:lnTo>
                  <a:lnTo>
                    <a:pt x="112" y="604"/>
                  </a:lnTo>
                  <a:lnTo>
                    <a:pt x="124" y="574"/>
                  </a:lnTo>
                  <a:lnTo>
                    <a:pt x="138" y="544"/>
                  </a:lnTo>
                  <a:lnTo>
                    <a:pt x="153" y="514"/>
                  </a:lnTo>
                  <a:lnTo>
                    <a:pt x="170" y="484"/>
                  </a:lnTo>
                  <a:lnTo>
                    <a:pt x="188" y="455"/>
                  </a:lnTo>
                  <a:lnTo>
                    <a:pt x="207" y="422"/>
                  </a:lnTo>
                  <a:lnTo>
                    <a:pt x="235" y="382"/>
                  </a:lnTo>
                  <a:lnTo>
                    <a:pt x="251" y="361"/>
                  </a:lnTo>
                  <a:lnTo>
                    <a:pt x="269" y="339"/>
                  </a:lnTo>
                  <a:lnTo>
                    <a:pt x="289" y="315"/>
                  </a:lnTo>
                  <a:lnTo>
                    <a:pt x="310" y="291"/>
                  </a:lnTo>
                  <a:lnTo>
                    <a:pt x="334" y="267"/>
                  </a:lnTo>
                  <a:lnTo>
                    <a:pt x="360" y="243"/>
                  </a:lnTo>
                  <a:lnTo>
                    <a:pt x="387" y="219"/>
                  </a:lnTo>
                  <a:lnTo>
                    <a:pt x="417" y="194"/>
                  </a:lnTo>
                  <a:lnTo>
                    <a:pt x="448" y="172"/>
                  </a:lnTo>
                  <a:lnTo>
                    <a:pt x="482" y="150"/>
                  </a:lnTo>
                  <a:lnTo>
                    <a:pt x="499" y="139"/>
                  </a:lnTo>
                  <a:lnTo>
                    <a:pt x="518" y="129"/>
                  </a:lnTo>
                  <a:lnTo>
                    <a:pt x="537" y="119"/>
                  </a:lnTo>
                  <a:lnTo>
                    <a:pt x="556" y="109"/>
                  </a:lnTo>
                  <a:lnTo>
                    <a:pt x="576" y="101"/>
                  </a:lnTo>
                  <a:lnTo>
                    <a:pt x="598" y="91"/>
                  </a:lnTo>
                  <a:lnTo>
                    <a:pt x="619" y="83"/>
                  </a:lnTo>
                  <a:lnTo>
                    <a:pt x="640" y="75"/>
                  </a:lnTo>
                  <a:lnTo>
                    <a:pt x="683" y="61"/>
                  </a:lnTo>
                  <a:lnTo>
                    <a:pt x="724" y="48"/>
                  </a:lnTo>
                  <a:lnTo>
                    <a:pt x="766" y="38"/>
                  </a:lnTo>
                  <a:lnTo>
                    <a:pt x="808" y="29"/>
                  </a:lnTo>
                  <a:lnTo>
                    <a:pt x="849" y="22"/>
                  </a:lnTo>
                  <a:lnTo>
                    <a:pt x="887" y="15"/>
                  </a:lnTo>
                  <a:lnTo>
                    <a:pt x="924" y="11"/>
                  </a:lnTo>
                  <a:lnTo>
                    <a:pt x="961" y="8"/>
                  </a:lnTo>
                  <a:lnTo>
                    <a:pt x="994" y="4"/>
                  </a:lnTo>
                  <a:lnTo>
                    <a:pt x="1024" y="2"/>
                  </a:lnTo>
                  <a:lnTo>
                    <a:pt x="1078" y="0"/>
                  </a:lnTo>
                  <a:lnTo>
                    <a:pt x="1118" y="0"/>
                  </a:lnTo>
                  <a:lnTo>
                    <a:pt x="2114" y="0"/>
                  </a:lnTo>
                  <a:lnTo>
                    <a:pt x="2114" y="471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534D36A-3BFC-4383-AA72-076DAEF3B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" y="138"/>
              <a:ext cx="47" cy="47"/>
            </a:xfrm>
            <a:prstGeom prst="rect">
              <a:avLst/>
            </a:prstGeom>
            <a:solidFill>
              <a:srgbClr val="F2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0C21C62-779F-451E-B762-2FEF7E021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" y="347"/>
              <a:ext cx="49" cy="49"/>
            </a:xfrm>
            <a:prstGeom prst="rect">
              <a:avLst/>
            </a:prstGeom>
            <a:solidFill>
              <a:srgbClr val="F2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9C07A94-AE7B-42BC-AB82-54487039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562"/>
              <a:ext cx="63" cy="100"/>
            </a:xfrm>
            <a:custGeom>
              <a:avLst/>
              <a:gdLst>
                <a:gd name="T0" fmla="*/ 631 w 631"/>
                <a:gd name="T1" fmla="*/ 897 h 996"/>
                <a:gd name="T2" fmla="*/ 627 w 631"/>
                <a:gd name="T3" fmla="*/ 912 h 996"/>
                <a:gd name="T4" fmla="*/ 567 w 631"/>
                <a:gd name="T5" fmla="*/ 952 h 996"/>
                <a:gd name="T6" fmla="*/ 462 w 631"/>
                <a:gd name="T7" fmla="*/ 987 h 996"/>
                <a:gd name="T8" fmla="*/ 356 w 631"/>
                <a:gd name="T9" fmla="*/ 995 h 996"/>
                <a:gd name="T10" fmla="*/ 270 w 631"/>
                <a:gd name="T11" fmla="*/ 983 h 996"/>
                <a:gd name="T12" fmla="*/ 196 w 631"/>
                <a:gd name="T13" fmla="*/ 953 h 996"/>
                <a:gd name="T14" fmla="*/ 134 w 631"/>
                <a:gd name="T15" fmla="*/ 908 h 996"/>
                <a:gd name="T16" fmla="*/ 83 w 631"/>
                <a:gd name="T17" fmla="*/ 845 h 996"/>
                <a:gd name="T18" fmla="*/ 45 w 631"/>
                <a:gd name="T19" fmla="*/ 768 h 996"/>
                <a:gd name="T20" fmla="*/ 18 w 631"/>
                <a:gd name="T21" fmla="*/ 678 h 996"/>
                <a:gd name="T22" fmla="*/ 3 w 631"/>
                <a:gd name="T23" fmla="*/ 573 h 996"/>
                <a:gd name="T24" fmla="*/ 0 w 631"/>
                <a:gd name="T25" fmla="*/ 455 h 996"/>
                <a:gd name="T26" fmla="*/ 10 w 631"/>
                <a:gd name="T27" fmla="*/ 342 h 996"/>
                <a:gd name="T28" fmla="*/ 33 w 631"/>
                <a:gd name="T29" fmla="*/ 247 h 996"/>
                <a:gd name="T30" fmla="*/ 71 w 631"/>
                <a:gd name="T31" fmla="*/ 165 h 996"/>
                <a:gd name="T32" fmla="*/ 125 w 631"/>
                <a:gd name="T33" fmla="*/ 98 h 996"/>
                <a:gd name="T34" fmla="*/ 182 w 631"/>
                <a:gd name="T35" fmla="*/ 53 h 996"/>
                <a:gd name="T36" fmla="*/ 246 w 631"/>
                <a:gd name="T37" fmla="*/ 21 h 996"/>
                <a:gd name="T38" fmla="*/ 316 w 631"/>
                <a:gd name="T39" fmla="*/ 4 h 996"/>
                <a:gd name="T40" fmla="*/ 386 w 631"/>
                <a:gd name="T41" fmla="*/ 0 h 996"/>
                <a:gd name="T42" fmla="*/ 450 w 631"/>
                <a:gd name="T43" fmla="*/ 8 h 996"/>
                <a:gd name="T44" fmla="*/ 514 w 631"/>
                <a:gd name="T45" fmla="*/ 27 h 996"/>
                <a:gd name="T46" fmla="*/ 572 w 631"/>
                <a:gd name="T47" fmla="*/ 55 h 996"/>
                <a:gd name="T48" fmla="*/ 620 w 631"/>
                <a:gd name="T49" fmla="*/ 91 h 996"/>
                <a:gd name="T50" fmla="*/ 628 w 631"/>
                <a:gd name="T51" fmla="*/ 114 h 996"/>
                <a:gd name="T52" fmla="*/ 556 w 631"/>
                <a:gd name="T53" fmla="*/ 257 h 996"/>
                <a:gd name="T54" fmla="*/ 543 w 631"/>
                <a:gd name="T55" fmla="*/ 262 h 996"/>
                <a:gd name="T56" fmla="*/ 518 w 631"/>
                <a:gd name="T57" fmla="*/ 248 h 996"/>
                <a:gd name="T58" fmla="*/ 483 w 631"/>
                <a:gd name="T59" fmla="*/ 225 h 996"/>
                <a:gd name="T60" fmla="*/ 446 w 631"/>
                <a:gd name="T61" fmla="*/ 204 h 996"/>
                <a:gd name="T62" fmla="*/ 403 w 631"/>
                <a:gd name="T63" fmla="*/ 191 h 996"/>
                <a:gd name="T64" fmla="*/ 349 w 631"/>
                <a:gd name="T65" fmla="*/ 193 h 996"/>
                <a:gd name="T66" fmla="*/ 297 w 631"/>
                <a:gd name="T67" fmla="*/ 225 h 996"/>
                <a:gd name="T68" fmla="*/ 267 w 631"/>
                <a:gd name="T69" fmla="*/ 269 h 996"/>
                <a:gd name="T70" fmla="*/ 246 w 631"/>
                <a:gd name="T71" fmla="*/ 335 h 996"/>
                <a:gd name="T72" fmla="*/ 236 w 631"/>
                <a:gd name="T73" fmla="*/ 459 h 996"/>
                <a:gd name="T74" fmla="*/ 247 w 631"/>
                <a:gd name="T75" fmla="*/ 620 h 996"/>
                <a:gd name="T76" fmla="*/ 270 w 631"/>
                <a:gd name="T77" fmla="*/ 705 h 996"/>
                <a:gd name="T78" fmla="*/ 291 w 631"/>
                <a:gd name="T79" fmla="*/ 747 h 996"/>
                <a:gd name="T80" fmla="*/ 317 w 631"/>
                <a:gd name="T81" fmla="*/ 776 h 996"/>
                <a:gd name="T82" fmla="*/ 347 w 631"/>
                <a:gd name="T83" fmla="*/ 796 h 996"/>
                <a:gd name="T84" fmla="*/ 381 w 631"/>
                <a:gd name="T85" fmla="*/ 805 h 996"/>
                <a:gd name="T86" fmla="*/ 419 w 631"/>
                <a:gd name="T87" fmla="*/ 805 h 996"/>
                <a:gd name="T88" fmla="*/ 458 w 631"/>
                <a:gd name="T89" fmla="*/ 796 h 996"/>
                <a:gd name="T90" fmla="*/ 507 w 631"/>
                <a:gd name="T91" fmla="*/ 771 h 996"/>
                <a:gd name="T92" fmla="*/ 550 w 631"/>
                <a:gd name="T93" fmla="*/ 745 h 996"/>
                <a:gd name="T94" fmla="*/ 563 w 631"/>
                <a:gd name="T95" fmla="*/ 758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996">
                  <a:moveTo>
                    <a:pt x="627" y="884"/>
                  </a:moveTo>
                  <a:lnTo>
                    <a:pt x="629" y="888"/>
                  </a:lnTo>
                  <a:lnTo>
                    <a:pt x="631" y="892"/>
                  </a:lnTo>
                  <a:lnTo>
                    <a:pt x="631" y="897"/>
                  </a:lnTo>
                  <a:lnTo>
                    <a:pt x="631" y="901"/>
                  </a:lnTo>
                  <a:lnTo>
                    <a:pt x="631" y="905"/>
                  </a:lnTo>
                  <a:lnTo>
                    <a:pt x="629" y="909"/>
                  </a:lnTo>
                  <a:lnTo>
                    <a:pt x="627" y="912"/>
                  </a:lnTo>
                  <a:lnTo>
                    <a:pt x="623" y="915"/>
                  </a:lnTo>
                  <a:lnTo>
                    <a:pt x="608" y="927"/>
                  </a:lnTo>
                  <a:lnTo>
                    <a:pt x="591" y="939"/>
                  </a:lnTo>
                  <a:lnTo>
                    <a:pt x="567" y="952"/>
                  </a:lnTo>
                  <a:lnTo>
                    <a:pt x="542" y="963"/>
                  </a:lnTo>
                  <a:lnTo>
                    <a:pt x="517" y="973"/>
                  </a:lnTo>
                  <a:lnTo>
                    <a:pt x="489" y="981"/>
                  </a:lnTo>
                  <a:lnTo>
                    <a:pt x="462" y="987"/>
                  </a:lnTo>
                  <a:lnTo>
                    <a:pt x="435" y="992"/>
                  </a:lnTo>
                  <a:lnTo>
                    <a:pt x="407" y="995"/>
                  </a:lnTo>
                  <a:lnTo>
                    <a:pt x="380" y="996"/>
                  </a:lnTo>
                  <a:lnTo>
                    <a:pt x="356" y="995"/>
                  </a:lnTo>
                  <a:lnTo>
                    <a:pt x="334" y="994"/>
                  </a:lnTo>
                  <a:lnTo>
                    <a:pt x="312" y="991"/>
                  </a:lnTo>
                  <a:lnTo>
                    <a:pt x="291" y="987"/>
                  </a:lnTo>
                  <a:lnTo>
                    <a:pt x="270" y="983"/>
                  </a:lnTo>
                  <a:lnTo>
                    <a:pt x="251" y="976"/>
                  </a:lnTo>
                  <a:lnTo>
                    <a:pt x="231" y="970"/>
                  </a:lnTo>
                  <a:lnTo>
                    <a:pt x="214" y="962"/>
                  </a:lnTo>
                  <a:lnTo>
                    <a:pt x="196" y="953"/>
                  </a:lnTo>
                  <a:lnTo>
                    <a:pt x="180" y="944"/>
                  </a:lnTo>
                  <a:lnTo>
                    <a:pt x="163" y="933"/>
                  </a:lnTo>
                  <a:lnTo>
                    <a:pt x="149" y="921"/>
                  </a:lnTo>
                  <a:lnTo>
                    <a:pt x="134" y="908"/>
                  </a:lnTo>
                  <a:lnTo>
                    <a:pt x="121" y="893"/>
                  </a:lnTo>
                  <a:lnTo>
                    <a:pt x="107" y="878"/>
                  </a:lnTo>
                  <a:lnTo>
                    <a:pt x="95" y="862"/>
                  </a:lnTo>
                  <a:lnTo>
                    <a:pt x="83" y="845"/>
                  </a:lnTo>
                  <a:lnTo>
                    <a:pt x="72" y="827"/>
                  </a:lnTo>
                  <a:lnTo>
                    <a:pt x="62" y="808"/>
                  </a:lnTo>
                  <a:lnTo>
                    <a:pt x="54" y="788"/>
                  </a:lnTo>
                  <a:lnTo>
                    <a:pt x="45" y="768"/>
                  </a:lnTo>
                  <a:lnTo>
                    <a:pt x="37" y="747"/>
                  </a:lnTo>
                  <a:lnTo>
                    <a:pt x="30" y="725"/>
                  </a:lnTo>
                  <a:lnTo>
                    <a:pt x="24" y="701"/>
                  </a:lnTo>
                  <a:lnTo>
                    <a:pt x="18" y="678"/>
                  </a:lnTo>
                  <a:lnTo>
                    <a:pt x="13" y="653"/>
                  </a:lnTo>
                  <a:lnTo>
                    <a:pt x="10" y="627"/>
                  </a:lnTo>
                  <a:lnTo>
                    <a:pt x="6" y="601"/>
                  </a:lnTo>
                  <a:lnTo>
                    <a:pt x="3" y="573"/>
                  </a:lnTo>
                  <a:lnTo>
                    <a:pt x="1" y="546"/>
                  </a:lnTo>
                  <a:lnTo>
                    <a:pt x="0" y="516"/>
                  </a:lnTo>
                  <a:lnTo>
                    <a:pt x="0" y="487"/>
                  </a:lnTo>
                  <a:lnTo>
                    <a:pt x="0" y="455"/>
                  </a:lnTo>
                  <a:lnTo>
                    <a:pt x="2" y="426"/>
                  </a:lnTo>
                  <a:lnTo>
                    <a:pt x="3" y="396"/>
                  </a:lnTo>
                  <a:lnTo>
                    <a:pt x="6" y="369"/>
                  </a:lnTo>
                  <a:lnTo>
                    <a:pt x="10" y="342"/>
                  </a:lnTo>
                  <a:lnTo>
                    <a:pt x="14" y="316"/>
                  </a:lnTo>
                  <a:lnTo>
                    <a:pt x="19" y="292"/>
                  </a:lnTo>
                  <a:lnTo>
                    <a:pt x="26" y="268"/>
                  </a:lnTo>
                  <a:lnTo>
                    <a:pt x="33" y="247"/>
                  </a:lnTo>
                  <a:lnTo>
                    <a:pt x="40" y="225"/>
                  </a:lnTo>
                  <a:lnTo>
                    <a:pt x="50" y="204"/>
                  </a:lnTo>
                  <a:lnTo>
                    <a:pt x="60" y="184"/>
                  </a:lnTo>
                  <a:lnTo>
                    <a:pt x="71" y="165"/>
                  </a:lnTo>
                  <a:lnTo>
                    <a:pt x="84" y="146"/>
                  </a:lnTo>
                  <a:lnTo>
                    <a:pt x="97" y="129"/>
                  </a:lnTo>
                  <a:lnTo>
                    <a:pt x="113" y="112"/>
                  </a:lnTo>
                  <a:lnTo>
                    <a:pt x="125" y="98"/>
                  </a:lnTo>
                  <a:lnTo>
                    <a:pt x="138" y="86"/>
                  </a:lnTo>
                  <a:lnTo>
                    <a:pt x="152" y="74"/>
                  </a:lnTo>
                  <a:lnTo>
                    <a:pt x="167" y="63"/>
                  </a:lnTo>
                  <a:lnTo>
                    <a:pt x="182" y="53"/>
                  </a:lnTo>
                  <a:lnTo>
                    <a:pt x="197" y="44"/>
                  </a:lnTo>
                  <a:lnTo>
                    <a:pt x="213" y="36"/>
                  </a:lnTo>
                  <a:lnTo>
                    <a:pt x="229" y="28"/>
                  </a:lnTo>
                  <a:lnTo>
                    <a:pt x="246" y="21"/>
                  </a:lnTo>
                  <a:lnTo>
                    <a:pt x="263" y="16"/>
                  </a:lnTo>
                  <a:lnTo>
                    <a:pt x="281" y="11"/>
                  </a:lnTo>
                  <a:lnTo>
                    <a:pt x="298" y="7"/>
                  </a:lnTo>
                  <a:lnTo>
                    <a:pt x="316" y="4"/>
                  </a:lnTo>
                  <a:lnTo>
                    <a:pt x="334" y="2"/>
                  </a:lnTo>
                  <a:lnTo>
                    <a:pt x="352" y="1"/>
                  </a:lnTo>
                  <a:lnTo>
                    <a:pt x="371" y="0"/>
                  </a:lnTo>
                  <a:lnTo>
                    <a:pt x="386" y="0"/>
                  </a:lnTo>
                  <a:lnTo>
                    <a:pt x="403" y="1"/>
                  </a:lnTo>
                  <a:lnTo>
                    <a:pt x="418" y="3"/>
                  </a:lnTo>
                  <a:lnTo>
                    <a:pt x="435" y="5"/>
                  </a:lnTo>
                  <a:lnTo>
                    <a:pt x="450" y="8"/>
                  </a:lnTo>
                  <a:lnTo>
                    <a:pt x="466" y="12"/>
                  </a:lnTo>
                  <a:lnTo>
                    <a:pt x="482" y="16"/>
                  </a:lnTo>
                  <a:lnTo>
                    <a:pt x="498" y="21"/>
                  </a:lnTo>
                  <a:lnTo>
                    <a:pt x="514" y="27"/>
                  </a:lnTo>
                  <a:lnTo>
                    <a:pt x="529" y="33"/>
                  </a:lnTo>
                  <a:lnTo>
                    <a:pt x="544" y="40"/>
                  </a:lnTo>
                  <a:lnTo>
                    <a:pt x="559" y="48"/>
                  </a:lnTo>
                  <a:lnTo>
                    <a:pt x="572" y="55"/>
                  </a:lnTo>
                  <a:lnTo>
                    <a:pt x="585" y="64"/>
                  </a:lnTo>
                  <a:lnTo>
                    <a:pt x="598" y="73"/>
                  </a:lnTo>
                  <a:lnTo>
                    <a:pt x="610" y="83"/>
                  </a:lnTo>
                  <a:lnTo>
                    <a:pt x="620" y="91"/>
                  </a:lnTo>
                  <a:lnTo>
                    <a:pt x="627" y="100"/>
                  </a:lnTo>
                  <a:lnTo>
                    <a:pt x="629" y="105"/>
                  </a:lnTo>
                  <a:lnTo>
                    <a:pt x="629" y="109"/>
                  </a:lnTo>
                  <a:lnTo>
                    <a:pt x="628" y="114"/>
                  </a:lnTo>
                  <a:lnTo>
                    <a:pt x="626" y="120"/>
                  </a:lnTo>
                  <a:lnTo>
                    <a:pt x="562" y="250"/>
                  </a:lnTo>
                  <a:lnTo>
                    <a:pt x="559" y="254"/>
                  </a:lnTo>
                  <a:lnTo>
                    <a:pt x="556" y="257"/>
                  </a:lnTo>
                  <a:lnTo>
                    <a:pt x="554" y="261"/>
                  </a:lnTo>
                  <a:lnTo>
                    <a:pt x="551" y="262"/>
                  </a:lnTo>
                  <a:lnTo>
                    <a:pt x="548" y="263"/>
                  </a:lnTo>
                  <a:lnTo>
                    <a:pt x="543" y="262"/>
                  </a:lnTo>
                  <a:lnTo>
                    <a:pt x="539" y="261"/>
                  </a:lnTo>
                  <a:lnTo>
                    <a:pt x="534" y="259"/>
                  </a:lnTo>
                  <a:lnTo>
                    <a:pt x="527" y="253"/>
                  </a:lnTo>
                  <a:lnTo>
                    <a:pt x="518" y="248"/>
                  </a:lnTo>
                  <a:lnTo>
                    <a:pt x="509" y="242"/>
                  </a:lnTo>
                  <a:lnTo>
                    <a:pt x="500" y="237"/>
                  </a:lnTo>
                  <a:lnTo>
                    <a:pt x="492" y="230"/>
                  </a:lnTo>
                  <a:lnTo>
                    <a:pt x="483" y="225"/>
                  </a:lnTo>
                  <a:lnTo>
                    <a:pt x="474" y="219"/>
                  </a:lnTo>
                  <a:lnTo>
                    <a:pt x="465" y="214"/>
                  </a:lnTo>
                  <a:lnTo>
                    <a:pt x="455" y="208"/>
                  </a:lnTo>
                  <a:lnTo>
                    <a:pt x="446" y="204"/>
                  </a:lnTo>
                  <a:lnTo>
                    <a:pt x="435" y="200"/>
                  </a:lnTo>
                  <a:lnTo>
                    <a:pt x="425" y="196"/>
                  </a:lnTo>
                  <a:lnTo>
                    <a:pt x="414" y="193"/>
                  </a:lnTo>
                  <a:lnTo>
                    <a:pt x="403" y="191"/>
                  </a:lnTo>
                  <a:lnTo>
                    <a:pt x="391" y="190"/>
                  </a:lnTo>
                  <a:lnTo>
                    <a:pt x="380" y="190"/>
                  </a:lnTo>
                  <a:lnTo>
                    <a:pt x="363" y="190"/>
                  </a:lnTo>
                  <a:lnTo>
                    <a:pt x="349" y="193"/>
                  </a:lnTo>
                  <a:lnTo>
                    <a:pt x="335" y="198"/>
                  </a:lnTo>
                  <a:lnTo>
                    <a:pt x="321" y="205"/>
                  </a:lnTo>
                  <a:lnTo>
                    <a:pt x="309" y="214"/>
                  </a:lnTo>
                  <a:lnTo>
                    <a:pt x="297" y="225"/>
                  </a:lnTo>
                  <a:lnTo>
                    <a:pt x="286" y="238"/>
                  </a:lnTo>
                  <a:lnTo>
                    <a:pt x="275" y="252"/>
                  </a:lnTo>
                  <a:lnTo>
                    <a:pt x="271" y="261"/>
                  </a:lnTo>
                  <a:lnTo>
                    <a:pt x="267" y="269"/>
                  </a:lnTo>
                  <a:lnTo>
                    <a:pt x="262" y="278"/>
                  </a:lnTo>
                  <a:lnTo>
                    <a:pt x="259" y="289"/>
                  </a:lnTo>
                  <a:lnTo>
                    <a:pt x="251" y="311"/>
                  </a:lnTo>
                  <a:lnTo>
                    <a:pt x="246" y="335"/>
                  </a:lnTo>
                  <a:lnTo>
                    <a:pt x="241" y="362"/>
                  </a:lnTo>
                  <a:lnTo>
                    <a:pt x="239" y="392"/>
                  </a:lnTo>
                  <a:lnTo>
                    <a:pt x="237" y="425"/>
                  </a:lnTo>
                  <a:lnTo>
                    <a:pt x="236" y="459"/>
                  </a:lnTo>
                  <a:lnTo>
                    <a:pt x="237" y="504"/>
                  </a:lnTo>
                  <a:lnTo>
                    <a:pt x="239" y="547"/>
                  </a:lnTo>
                  <a:lnTo>
                    <a:pt x="242" y="585"/>
                  </a:lnTo>
                  <a:lnTo>
                    <a:pt x="247" y="620"/>
                  </a:lnTo>
                  <a:lnTo>
                    <a:pt x="253" y="652"/>
                  </a:lnTo>
                  <a:lnTo>
                    <a:pt x="261" y="679"/>
                  </a:lnTo>
                  <a:lnTo>
                    <a:pt x="265" y="692"/>
                  </a:lnTo>
                  <a:lnTo>
                    <a:pt x="270" y="705"/>
                  </a:lnTo>
                  <a:lnTo>
                    <a:pt x="274" y="716"/>
                  </a:lnTo>
                  <a:lnTo>
                    <a:pt x="280" y="727"/>
                  </a:lnTo>
                  <a:lnTo>
                    <a:pt x="285" y="737"/>
                  </a:lnTo>
                  <a:lnTo>
                    <a:pt x="291" y="747"/>
                  </a:lnTo>
                  <a:lnTo>
                    <a:pt x="297" y="756"/>
                  </a:lnTo>
                  <a:lnTo>
                    <a:pt x="304" y="763"/>
                  </a:lnTo>
                  <a:lnTo>
                    <a:pt x="310" y="770"/>
                  </a:lnTo>
                  <a:lnTo>
                    <a:pt x="317" y="776"/>
                  </a:lnTo>
                  <a:lnTo>
                    <a:pt x="324" y="782"/>
                  </a:lnTo>
                  <a:lnTo>
                    <a:pt x="331" y="787"/>
                  </a:lnTo>
                  <a:lnTo>
                    <a:pt x="339" y="792"/>
                  </a:lnTo>
                  <a:lnTo>
                    <a:pt x="347" y="796"/>
                  </a:lnTo>
                  <a:lnTo>
                    <a:pt x="354" y="798"/>
                  </a:lnTo>
                  <a:lnTo>
                    <a:pt x="363" y="802"/>
                  </a:lnTo>
                  <a:lnTo>
                    <a:pt x="372" y="804"/>
                  </a:lnTo>
                  <a:lnTo>
                    <a:pt x="381" y="805"/>
                  </a:lnTo>
                  <a:lnTo>
                    <a:pt x="390" y="806"/>
                  </a:lnTo>
                  <a:lnTo>
                    <a:pt x="398" y="806"/>
                  </a:lnTo>
                  <a:lnTo>
                    <a:pt x="409" y="806"/>
                  </a:lnTo>
                  <a:lnTo>
                    <a:pt x="419" y="805"/>
                  </a:lnTo>
                  <a:lnTo>
                    <a:pt x="430" y="804"/>
                  </a:lnTo>
                  <a:lnTo>
                    <a:pt x="439" y="802"/>
                  </a:lnTo>
                  <a:lnTo>
                    <a:pt x="449" y="799"/>
                  </a:lnTo>
                  <a:lnTo>
                    <a:pt x="458" y="796"/>
                  </a:lnTo>
                  <a:lnTo>
                    <a:pt x="466" y="793"/>
                  </a:lnTo>
                  <a:lnTo>
                    <a:pt x="475" y="788"/>
                  </a:lnTo>
                  <a:lnTo>
                    <a:pt x="492" y="780"/>
                  </a:lnTo>
                  <a:lnTo>
                    <a:pt x="507" y="771"/>
                  </a:lnTo>
                  <a:lnTo>
                    <a:pt x="522" y="762"/>
                  </a:lnTo>
                  <a:lnTo>
                    <a:pt x="537" y="752"/>
                  </a:lnTo>
                  <a:lnTo>
                    <a:pt x="544" y="747"/>
                  </a:lnTo>
                  <a:lnTo>
                    <a:pt x="550" y="745"/>
                  </a:lnTo>
                  <a:lnTo>
                    <a:pt x="553" y="746"/>
                  </a:lnTo>
                  <a:lnTo>
                    <a:pt x="556" y="748"/>
                  </a:lnTo>
                  <a:lnTo>
                    <a:pt x="560" y="752"/>
                  </a:lnTo>
                  <a:lnTo>
                    <a:pt x="563" y="758"/>
                  </a:lnTo>
                  <a:lnTo>
                    <a:pt x="627" y="884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CFF25E4-A76A-47AD-AE17-E09B4C347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9" y="589"/>
              <a:ext cx="61" cy="73"/>
            </a:xfrm>
            <a:custGeom>
              <a:avLst/>
              <a:gdLst>
                <a:gd name="T0" fmla="*/ 401 w 616"/>
                <a:gd name="T1" fmla="*/ 224 h 731"/>
                <a:gd name="T2" fmla="*/ 386 w 616"/>
                <a:gd name="T3" fmla="*/ 177 h 731"/>
                <a:gd name="T4" fmla="*/ 361 w 616"/>
                <a:gd name="T5" fmla="*/ 151 h 731"/>
                <a:gd name="T6" fmla="*/ 324 w 616"/>
                <a:gd name="T7" fmla="*/ 140 h 731"/>
                <a:gd name="T8" fmla="*/ 280 w 616"/>
                <a:gd name="T9" fmla="*/ 144 h 731"/>
                <a:gd name="T10" fmla="*/ 247 w 616"/>
                <a:gd name="T11" fmla="*/ 163 h 731"/>
                <a:gd name="T12" fmla="*/ 225 w 616"/>
                <a:gd name="T13" fmla="*/ 199 h 731"/>
                <a:gd name="T14" fmla="*/ 210 w 616"/>
                <a:gd name="T15" fmla="*/ 257 h 731"/>
                <a:gd name="T16" fmla="*/ 615 w 616"/>
                <a:gd name="T17" fmla="*/ 397 h 731"/>
                <a:gd name="T18" fmla="*/ 604 w 616"/>
                <a:gd name="T19" fmla="*/ 413 h 731"/>
                <a:gd name="T20" fmla="*/ 205 w 616"/>
                <a:gd name="T21" fmla="*/ 415 h 731"/>
                <a:gd name="T22" fmla="*/ 216 w 616"/>
                <a:gd name="T23" fmla="*/ 484 h 731"/>
                <a:gd name="T24" fmla="*/ 242 w 616"/>
                <a:gd name="T25" fmla="*/ 532 h 731"/>
                <a:gd name="T26" fmla="*/ 282 w 616"/>
                <a:gd name="T27" fmla="*/ 560 h 731"/>
                <a:gd name="T28" fmla="*/ 339 w 616"/>
                <a:gd name="T29" fmla="*/ 568 h 731"/>
                <a:gd name="T30" fmla="*/ 430 w 616"/>
                <a:gd name="T31" fmla="*/ 556 h 731"/>
                <a:gd name="T32" fmla="*/ 509 w 616"/>
                <a:gd name="T33" fmla="*/ 521 h 731"/>
                <a:gd name="T34" fmla="*/ 529 w 616"/>
                <a:gd name="T35" fmla="*/ 518 h 731"/>
                <a:gd name="T36" fmla="*/ 543 w 616"/>
                <a:gd name="T37" fmla="*/ 530 h 731"/>
                <a:gd name="T38" fmla="*/ 594 w 616"/>
                <a:gd name="T39" fmla="*/ 636 h 731"/>
                <a:gd name="T40" fmla="*/ 589 w 616"/>
                <a:gd name="T41" fmla="*/ 650 h 731"/>
                <a:gd name="T42" fmla="*/ 561 w 616"/>
                <a:gd name="T43" fmla="*/ 669 h 731"/>
                <a:gd name="T44" fmla="*/ 463 w 616"/>
                <a:gd name="T45" fmla="*/ 710 h 731"/>
                <a:gd name="T46" fmla="*/ 353 w 616"/>
                <a:gd name="T47" fmla="*/ 730 h 731"/>
                <a:gd name="T48" fmla="*/ 269 w 616"/>
                <a:gd name="T49" fmla="*/ 728 h 731"/>
                <a:gd name="T50" fmla="*/ 200 w 616"/>
                <a:gd name="T51" fmla="*/ 712 h 731"/>
                <a:gd name="T52" fmla="*/ 140 w 616"/>
                <a:gd name="T53" fmla="*/ 686 h 731"/>
                <a:gd name="T54" fmla="*/ 92 w 616"/>
                <a:gd name="T55" fmla="*/ 648 h 731"/>
                <a:gd name="T56" fmla="*/ 54 w 616"/>
                <a:gd name="T57" fmla="*/ 600 h 731"/>
                <a:gd name="T58" fmla="*/ 25 w 616"/>
                <a:gd name="T59" fmla="*/ 540 h 731"/>
                <a:gd name="T60" fmla="*/ 7 w 616"/>
                <a:gd name="T61" fmla="*/ 471 h 731"/>
                <a:gd name="T62" fmla="*/ 0 w 616"/>
                <a:gd name="T63" fmla="*/ 392 h 731"/>
                <a:gd name="T64" fmla="*/ 3 w 616"/>
                <a:gd name="T65" fmla="*/ 311 h 731"/>
                <a:gd name="T66" fmla="*/ 16 w 616"/>
                <a:gd name="T67" fmla="*/ 238 h 731"/>
                <a:gd name="T68" fmla="*/ 42 w 616"/>
                <a:gd name="T69" fmla="*/ 173 h 731"/>
                <a:gd name="T70" fmla="*/ 76 w 616"/>
                <a:gd name="T71" fmla="*/ 116 h 731"/>
                <a:gd name="T72" fmla="*/ 119 w 616"/>
                <a:gd name="T73" fmla="*/ 70 h 731"/>
                <a:gd name="T74" fmla="*/ 172 w 616"/>
                <a:gd name="T75" fmla="*/ 34 h 731"/>
                <a:gd name="T76" fmla="*/ 233 w 616"/>
                <a:gd name="T77" fmla="*/ 11 h 731"/>
                <a:gd name="T78" fmla="*/ 302 w 616"/>
                <a:gd name="T79" fmla="*/ 1 h 731"/>
                <a:gd name="T80" fmla="*/ 374 w 616"/>
                <a:gd name="T81" fmla="*/ 3 h 731"/>
                <a:gd name="T82" fmla="*/ 438 w 616"/>
                <a:gd name="T83" fmla="*/ 19 h 731"/>
                <a:gd name="T84" fmla="*/ 491 w 616"/>
                <a:gd name="T85" fmla="*/ 47 h 731"/>
                <a:gd name="T86" fmla="*/ 535 w 616"/>
                <a:gd name="T87" fmla="*/ 86 h 731"/>
                <a:gd name="T88" fmla="*/ 568 w 616"/>
                <a:gd name="T89" fmla="*/ 139 h 731"/>
                <a:gd name="T90" fmla="*/ 593 w 616"/>
                <a:gd name="T91" fmla="*/ 202 h 731"/>
                <a:gd name="T92" fmla="*/ 608 w 616"/>
                <a:gd name="T93" fmla="*/ 278 h 731"/>
                <a:gd name="T94" fmla="*/ 615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5" y="275"/>
                  </a:moveTo>
                  <a:lnTo>
                    <a:pt x="404" y="257"/>
                  </a:lnTo>
                  <a:lnTo>
                    <a:pt x="403" y="239"/>
                  </a:lnTo>
                  <a:lnTo>
                    <a:pt x="401" y="224"/>
                  </a:lnTo>
                  <a:lnTo>
                    <a:pt x="398" y="210"/>
                  </a:lnTo>
                  <a:lnTo>
                    <a:pt x="395" y="198"/>
                  </a:lnTo>
                  <a:lnTo>
                    <a:pt x="391" y="187"/>
                  </a:lnTo>
                  <a:lnTo>
                    <a:pt x="386" y="177"/>
                  </a:lnTo>
                  <a:lnTo>
                    <a:pt x="381" y="169"/>
                  </a:lnTo>
                  <a:lnTo>
                    <a:pt x="375" y="162"/>
                  </a:lnTo>
                  <a:lnTo>
                    <a:pt x="369" y="156"/>
                  </a:lnTo>
                  <a:lnTo>
                    <a:pt x="361" y="151"/>
                  </a:lnTo>
                  <a:lnTo>
                    <a:pt x="353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4" y="140"/>
                  </a:lnTo>
                  <a:lnTo>
                    <a:pt x="313" y="140"/>
                  </a:lnTo>
                  <a:lnTo>
                    <a:pt x="301" y="140"/>
                  </a:lnTo>
                  <a:lnTo>
                    <a:pt x="290" y="142"/>
                  </a:lnTo>
                  <a:lnTo>
                    <a:pt x="280" y="144"/>
                  </a:lnTo>
                  <a:lnTo>
                    <a:pt x="270" y="148"/>
                  </a:lnTo>
                  <a:lnTo>
                    <a:pt x="261" y="152"/>
                  </a:lnTo>
                  <a:lnTo>
                    <a:pt x="253" y="156"/>
                  </a:lnTo>
                  <a:lnTo>
                    <a:pt x="247" y="163"/>
                  </a:lnTo>
                  <a:lnTo>
                    <a:pt x="240" y="169"/>
                  </a:lnTo>
                  <a:lnTo>
                    <a:pt x="235" y="178"/>
                  </a:lnTo>
                  <a:lnTo>
                    <a:pt x="230" y="188"/>
                  </a:lnTo>
                  <a:lnTo>
                    <a:pt x="225" y="199"/>
                  </a:lnTo>
                  <a:lnTo>
                    <a:pt x="220" y="211"/>
                  </a:lnTo>
                  <a:lnTo>
                    <a:pt x="216" y="225"/>
                  </a:lnTo>
                  <a:lnTo>
                    <a:pt x="213" y="240"/>
                  </a:lnTo>
                  <a:lnTo>
                    <a:pt x="210" y="257"/>
                  </a:lnTo>
                  <a:lnTo>
                    <a:pt x="206" y="275"/>
                  </a:lnTo>
                  <a:lnTo>
                    <a:pt x="405" y="275"/>
                  </a:lnTo>
                  <a:close/>
                  <a:moveTo>
                    <a:pt x="616" y="388"/>
                  </a:moveTo>
                  <a:lnTo>
                    <a:pt x="615" y="397"/>
                  </a:lnTo>
                  <a:lnTo>
                    <a:pt x="614" y="403"/>
                  </a:lnTo>
                  <a:lnTo>
                    <a:pt x="611" y="408"/>
                  </a:lnTo>
                  <a:lnTo>
                    <a:pt x="608" y="411"/>
                  </a:lnTo>
                  <a:lnTo>
                    <a:pt x="604" y="413"/>
                  </a:lnTo>
                  <a:lnTo>
                    <a:pt x="599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5" y="415"/>
                  </a:lnTo>
                  <a:lnTo>
                    <a:pt x="206" y="435"/>
                  </a:lnTo>
                  <a:lnTo>
                    <a:pt x="210" y="452"/>
                  </a:lnTo>
                  <a:lnTo>
                    <a:pt x="213" y="469"/>
                  </a:lnTo>
                  <a:lnTo>
                    <a:pt x="216" y="484"/>
                  </a:lnTo>
                  <a:lnTo>
                    <a:pt x="222" y="498"/>
                  </a:lnTo>
                  <a:lnTo>
                    <a:pt x="227" y="511"/>
                  </a:lnTo>
                  <a:lnTo>
                    <a:pt x="235" y="522"/>
                  </a:lnTo>
                  <a:lnTo>
                    <a:pt x="242" y="532"/>
                  </a:lnTo>
                  <a:lnTo>
                    <a:pt x="251" y="541"/>
                  </a:lnTo>
                  <a:lnTo>
                    <a:pt x="260" y="549"/>
                  </a:lnTo>
                  <a:lnTo>
                    <a:pt x="271" y="554"/>
                  </a:lnTo>
                  <a:lnTo>
                    <a:pt x="282" y="560"/>
                  </a:lnTo>
                  <a:lnTo>
                    <a:pt x="295" y="564"/>
                  </a:lnTo>
                  <a:lnTo>
                    <a:pt x="308" y="566"/>
                  </a:lnTo>
                  <a:lnTo>
                    <a:pt x="323" y="568"/>
                  </a:lnTo>
                  <a:lnTo>
                    <a:pt x="339" y="568"/>
                  </a:lnTo>
                  <a:lnTo>
                    <a:pt x="363" y="568"/>
                  </a:lnTo>
                  <a:lnTo>
                    <a:pt x="387" y="566"/>
                  </a:lnTo>
                  <a:lnTo>
                    <a:pt x="409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1"/>
                  </a:lnTo>
                  <a:lnTo>
                    <a:pt x="490" y="532"/>
                  </a:lnTo>
                  <a:lnTo>
                    <a:pt x="509" y="521"/>
                  </a:lnTo>
                  <a:lnTo>
                    <a:pt x="515" y="519"/>
                  </a:lnTo>
                  <a:lnTo>
                    <a:pt x="520" y="518"/>
                  </a:lnTo>
                  <a:lnTo>
                    <a:pt x="525" y="517"/>
                  </a:lnTo>
                  <a:lnTo>
                    <a:pt x="529" y="518"/>
                  </a:lnTo>
                  <a:lnTo>
                    <a:pt x="533" y="519"/>
                  </a:lnTo>
                  <a:lnTo>
                    <a:pt x="537" y="521"/>
                  </a:lnTo>
                  <a:lnTo>
                    <a:pt x="540" y="526"/>
                  </a:lnTo>
                  <a:lnTo>
                    <a:pt x="543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4" y="633"/>
                  </a:lnTo>
                  <a:lnTo>
                    <a:pt x="594" y="636"/>
                  </a:lnTo>
                  <a:lnTo>
                    <a:pt x="594" y="640"/>
                  </a:lnTo>
                  <a:lnTo>
                    <a:pt x="594" y="644"/>
                  </a:lnTo>
                  <a:lnTo>
                    <a:pt x="592" y="647"/>
                  </a:lnTo>
                  <a:lnTo>
                    <a:pt x="589" y="650"/>
                  </a:lnTo>
                  <a:lnTo>
                    <a:pt x="587" y="652"/>
                  </a:lnTo>
                  <a:lnTo>
                    <a:pt x="580" y="658"/>
                  </a:lnTo>
                  <a:lnTo>
                    <a:pt x="571" y="663"/>
                  </a:lnTo>
                  <a:lnTo>
                    <a:pt x="561" y="669"/>
                  </a:lnTo>
                  <a:lnTo>
                    <a:pt x="550" y="675"/>
                  </a:lnTo>
                  <a:lnTo>
                    <a:pt x="521" y="690"/>
                  </a:lnTo>
                  <a:lnTo>
                    <a:pt x="492" y="702"/>
                  </a:lnTo>
                  <a:lnTo>
                    <a:pt x="463" y="710"/>
                  </a:lnTo>
                  <a:lnTo>
                    <a:pt x="436" y="718"/>
                  </a:lnTo>
                  <a:lnTo>
                    <a:pt x="407" y="723"/>
                  </a:lnTo>
                  <a:lnTo>
                    <a:pt x="380" y="728"/>
                  </a:lnTo>
                  <a:lnTo>
                    <a:pt x="353" y="730"/>
                  </a:lnTo>
                  <a:lnTo>
                    <a:pt x="327" y="731"/>
                  </a:lnTo>
                  <a:lnTo>
                    <a:pt x="307" y="730"/>
                  </a:lnTo>
                  <a:lnTo>
                    <a:pt x="287" y="729"/>
                  </a:lnTo>
                  <a:lnTo>
                    <a:pt x="269" y="728"/>
                  </a:lnTo>
                  <a:lnTo>
                    <a:pt x="250" y="724"/>
                  </a:lnTo>
                  <a:lnTo>
                    <a:pt x="233" y="721"/>
                  </a:lnTo>
                  <a:lnTo>
                    <a:pt x="216" y="718"/>
                  </a:lnTo>
                  <a:lnTo>
                    <a:pt x="200" y="712"/>
                  </a:lnTo>
                  <a:lnTo>
                    <a:pt x="184" y="707"/>
                  </a:lnTo>
                  <a:lnTo>
                    <a:pt x="169" y="702"/>
                  </a:lnTo>
                  <a:lnTo>
                    <a:pt x="155" y="694"/>
                  </a:lnTo>
                  <a:lnTo>
                    <a:pt x="140" y="686"/>
                  </a:lnTo>
                  <a:lnTo>
                    <a:pt x="127" y="678"/>
                  </a:lnTo>
                  <a:lnTo>
                    <a:pt x="115" y="669"/>
                  </a:lnTo>
                  <a:lnTo>
                    <a:pt x="103" y="659"/>
                  </a:lnTo>
                  <a:lnTo>
                    <a:pt x="92" y="648"/>
                  </a:lnTo>
                  <a:lnTo>
                    <a:pt x="81" y="637"/>
                  </a:lnTo>
                  <a:lnTo>
                    <a:pt x="71" y="625"/>
                  </a:lnTo>
                  <a:lnTo>
                    <a:pt x="62" y="613"/>
                  </a:lnTo>
                  <a:lnTo>
                    <a:pt x="54" y="600"/>
                  </a:lnTo>
                  <a:lnTo>
                    <a:pt x="46" y="586"/>
                  </a:lnTo>
                  <a:lnTo>
                    <a:pt x="38" y="572"/>
                  </a:lnTo>
                  <a:lnTo>
                    <a:pt x="32" y="556"/>
                  </a:lnTo>
                  <a:lnTo>
                    <a:pt x="25" y="540"/>
                  </a:lnTo>
                  <a:lnTo>
                    <a:pt x="20" y="523"/>
                  </a:lnTo>
                  <a:lnTo>
                    <a:pt x="15" y="507"/>
                  </a:lnTo>
                  <a:lnTo>
                    <a:pt x="11" y="490"/>
                  </a:lnTo>
                  <a:lnTo>
                    <a:pt x="7" y="471"/>
                  </a:lnTo>
                  <a:lnTo>
                    <a:pt x="4" y="452"/>
                  </a:lnTo>
                  <a:lnTo>
                    <a:pt x="2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0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3" y="311"/>
                  </a:lnTo>
                  <a:lnTo>
                    <a:pt x="5" y="293"/>
                  </a:lnTo>
                  <a:lnTo>
                    <a:pt x="9" y="274"/>
                  </a:lnTo>
                  <a:lnTo>
                    <a:pt x="12" y="256"/>
                  </a:lnTo>
                  <a:lnTo>
                    <a:pt x="16" y="238"/>
                  </a:lnTo>
                  <a:lnTo>
                    <a:pt x="22" y="221"/>
                  </a:lnTo>
                  <a:lnTo>
                    <a:pt x="27" y="204"/>
                  </a:lnTo>
                  <a:lnTo>
                    <a:pt x="34" y="188"/>
                  </a:lnTo>
                  <a:lnTo>
                    <a:pt x="42" y="173"/>
                  </a:lnTo>
                  <a:lnTo>
                    <a:pt x="49" y="157"/>
                  </a:lnTo>
                  <a:lnTo>
                    <a:pt x="57" y="143"/>
                  </a:lnTo>
                  <a:lnTo>
                    <a:pt x="66" y="129"/>
                  </a:lnTo>
                  <a:lnTo>
                    <a:pt x="76" y="116"/>
                  </a:lnTo>
                  <a:lnTo>
                    <a:pt x="85" y="103"/>
                  </a:lnTo>
                  <a:lnTo>
                    <a:pt x="96" y="92"/>
                  </a:lnTo>
                  <a:lnTo>
                    <a:pt x="107" y="80"/>
                  </a:lnTo>
                  <a:lnTo>
                    <a:pt x="119" y="70"/>
                  </a:lnTo>
                  <a:lnTo>
                    <a:pt x="132" y="60"/>
                  </a:lnTo>
                  <a:lnTo>
                    <a:pt x="145" y="50"/>
                  </a:lnTo>
                  <a:lnTo>
                    <a:pt x="158" y="42"/>
                  </a:lnTo>
                  <a:lnTo>
                    <a:pt x="172" y="34"/>
                  </a:lnTo>
                  <a:lnTo>
                    <a:pt x="186" y="27"/>
                  </a:lnTo>
                  <a:lnTo>
                    <a:pt x="202" y="21"/>
                  </a:lnTo>
                  <a:lnTo>
                    <a:pt x="217" y="15"/>
                  </a:lnTo>
                  <a:lnTo>
                    <a:pt x="233" y="11"/>
                  </a:lnTo>
                  <a:lnTo>
                    <a:pt x="249" y="7"/>
                  </a:lnTo>
                  <a:lnTo>
                    <a:pt x="267" y="4"/>
                  </a:lnTo>
                  <a:lnTo>
                    <a:pt x="284" y="2"/>
                  </a:lnTo>
                  <a:lnTo>
                    <a:pt x="302" y="1"/>
                  </a:lnTo>
                  <a:lnTo>
                    <a:pt x="320" y="0"/>
                  </a:lnTo>
                  <a:lnTo>
                    <a:pt x="339" y="1"/>
                  </a:lnTo>
                  <a:lnTo>
                    <a:pt x="358" y="2"/>
                  </a:lnTo>
                  <a:lnTo>
                    <a:pt x="374" y="3"/>
                  </a:lnTo>
                  <a:lnTo>
                    <a:pt x="392" y="7"/>
                  </a:lnTo>
                  <a:lnTo>
                    <a:pt x="407" y="10"/>
                  </a:lnTo>
                  <a:lnTo>
                    <a:pt x="423" y="14"/>
                  </a:lnTo>
                  <a:lnTo>
                    <a:pt x="438" y="19"/>
                  </a:lnTo>
                  <a:lnTo>
                    <a:pt x="452" y="25"/>
                  </a:lnTo>
                  <a:lnTo>
                    <a:pt x="465" y="32"/>
                  </a:lnTo>
                  <a:lnTo>
                    <a:pt x="479" y="38"/>
                  </a:lnTo>
                  <a:lnTo>
                    <a:pt x="491" y="47"/>
                  </a:lnTo>
                  <a:lnTo>
                    <a:pt x="503" y="56"/>
                  </a:lnTo>
                  <a:lnTo>
                    <a:pt x="514" y="66"/>
                  </a:lnTo>
                  <a:lnTo>
                    <a:pt x="525" y="76"/>
                  </a:lnTo>
                  <a:lnTo>
                    <a:pt x="535" y="86"/>
                  </a:lnTo>
                  <a:lnTo>
                    <a:pt x="543" y="98"/>
                  </a:lnTo>
                  <a:lnTo>
                    <a:pt x="552" y="112"/>
                  </a:lnTo>
                  <a:lnTo>
                    <a:pt x="561" y="125"/>
                  </a:lnTo>
                  <a:lnTo>
                    <a:pt x="568" y="139"/>
                  </a:lnTo>
                  <a:lnTo>
                    <a:pt x="575" y="153"/>
                  </a:lnTo>
                  <a:lnTo>
                    <a:pt x="582" y="169"/>
                  </a:lnTo>
                  <a:lnTo>
                    <a:pt x="587" y="185"/>
                  </a:lnTo>
                  <a:lnTo>
                    <a:pt x="593" y="202"/>
                  </a:lnTo>
                  <a:lnTo>
                    <a:pt x="597" y="220"/>
                  </a:lnTo>
                  <a:lnTo>
                    <a:pt x="602" y="238"/>
                  </a:lnTo>
                  <a:lnTo>
                    <a:pt x="605" y="258"/>
                  </a:lnTo>
                  <a:lnTo>
                    <a:pt x="608" y="278"/>
                  </a:lnTo>
                  <a:lnTo>
                    <a:pt x="610" y="298"/>
                  </a:lnTo>
                  <a:lnTo>
                    <a:pt x="613" y="319"/>
                  </a:lnTo>
                  <a:lnTo>
                    <a:pt x="615" y="341"/>
                  </a:lnTo>
                  <a:lnTo>
                    <a:pt x="615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C91A53A-224F-4C6F-944F-B783765DC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9" y="589"/>
              <a:ext cx="63" cy="71"/>
            </a:xfrm>
            <a:custGeom>
              <a:avLst/>
              <a:gdLst>
                <a:gd name="T0" fmla="*/ 627 w 627"/>
                <a:gd name="T1" fmla="*/ 695 h 710"/>
                <a:gd name="T2" fmla="*/ 625 w 627"/>
                <a:gd name="T3" fmla="*/ 705 h 710"/>
                <a:gd name="T4" fmla="*/ 622 w 627"/>
                <a:gd name="T5" fmla="*/ 708 h 710"/>
                <a:gd name="T6" fmla="*/ 613 w 627"/>
                <a:gd name="T7" fmla="*/ 710 h 710"/>
                <a:gd name="T8" fmla="*/ 435 w 627"/>
                <a:gd name="T9" fmla="*/ 710 h 710"/>
                <a:gd name="T10" fmla="*/ 423 w 627"/>
                <a:gd name="T11" fmla="*/ 709 h 710"/>
                <a:gd name="T12" fmla="*/ 416 w 627"/>
                <a:gd name="T13" fmla="*/ 707 h 710"/>
                <a:gd name="T14" fmla="*/ 414 w 627"/>
                <a:gd name="T15" fmla="*/ 700 h 710"/>
                <a:gd name="T16" fmla="*/ 413 w 627"/>
                <a:gd name="T17" fmla="*/ 688 h 710"/>
                <a:gd name="T18" fmla="*/ 413 w 627"/>
                <a:gd name="T19" fmla="*/ 240 h 710"/>
                <a:gd name="T20" fmla="*/ 411 w 627"/>
                <a:gd name="T21" fmla="*/ 219 h 710"/>
                <a:gd name="T22" fmla="*/ 406 w 627"/>
                <a:gd name="T23" fmla="*/ 203 h 710"/>
                <a:gd name="T24" fmla="*/ 401 w 627"/>
                <a:gd name="T25" fmla="*/ 189 h 710"/>
                <a:gd name="T26" fmla="*/ 393 w 627"/>
                <a:gd name="T27" fmla="*/ 177 h 710"/>
                <a:gd name="T28" fmla="*/ 383 w 627"/>
                <a:gd name="T29" fmla="*/ 168 h 710"/>
                <a:gd name="T30" fmla="*/ 371 w 627"/>
                <a:gd name="T31" fmla="*/ 163 h 710"/>
                <a:gd name="T32" fmla="*/ 357 w 627"/>
                <a:gd name="T33" fmla="*/ 160 h 710"/>
                <a:gd name="T34" fmla="*/ 336 w 627"/>
                <a:gd name="T35" fmla="*/ 160 h 710"/>
                <a:gd name="T36" fmla="*/ 311 w 627"/>
                <a:gd name="T37" fmla="*/ 166 h 710"/>
                <a:gd name="T38" fmla="*/ 287 w 627"/>
                <a:gd name="T39" fmla="*/ 176 h 710"/>
                <a:gd name="T40" fmla="*/ 259 w 627"/>
                <a:gd name="T41" fmla="*/ 194 h 710"/>
                <a:gd name="T42" fmla="*/ 244 w 627"/>
                <a:gd name="T43" fmla="*/ 689 h 710"/>
                <a:gd name="T44" fmla="*/ 240 w 627"/>
                <a:gd name="T45" fmla="*/ 707 h 710"/>
                <a:gd name="T46" fmla="*/ 234 w 627"/>
                <a:gd name="T47" fmla="*/ 709 h 710"/>
                <a:gd name="T48" fmla="*/ 221 w 627"/>
                <a:gd name="T49" fmla="*/ 710 h 710"/>
                <a:gd name="T50" fmla="*/ 45 w 627"/>
                <a:gd name="T51" fmla="*/ 710 h 710"/>
                <a:gd name="T52" fmla="*/ 36 w 627"/>
                <a:gd name="T53" fmla="*/ 708 h 710"/>
                <a:gd name="T54" fmla="*/ 32 w 627"/>
                <a:gd name="T55" fmla="*/ 705 h 710"/>
                <a:gd name="T56" fmla="*/ 31 w 627"/>
                <a:gd name="T57" fmla="*/ 696 h 710"/>
                <a:gd name="T58" fmla="*/ 31 w 627"/>
                <a:gd name="T59" fmla="*/ 229 h 710"/>
                <a:gd name="T60" fmla="*/ 29 w 627"/>
                <a:gd name="T61" fmla="*/ 180 h 710"/>
                <a:gd name="T62" fmla="*/ 22 w 627"/>
                <a:gd name="T63" fmla="*/ 138 h 710"/>
                <a:gd name="T64" fmla="*/ 13 w 627"/>
                <a:gd name="T65" fmla="*/ 101 h 710"/>
                <a:gd name="T66" fmla="*/ 3 w 627"/>
                <a:gd name="T67" fmla="*/ 71 h 710"/>
                <a:gd name="T68" fmla="*/ 0 w 627"/>
                <a:gd name="T69" fmla="*/ 61 h 710"/>
                <a:gd name="T70" fmla="*/ 0 w 627"/>
                <a:gd name="T71" fmla="*/ 53 h 710"/>
                <a:gd name="T72" fmla="*/ 4 w 627"/>
                <a:gd name="T73" fmla="*/ 47 h 710"/>
                <a:gd name="T74" fmla="*/ 13 w 627"/>
                <a:gd name="T75" fmla="*/ 44 h 710"/>
                <a:gd name="T76" fmla="*/ 166 w 627"/>
                <a:gd name="T77" fmla="*/ 1 h 710"/>
                <a:gd name="T78" fmla="*/ 181 w 627"/>
                <a:gd name="T79" fmla="*/ 1 h 710"/>
                <a:gd name="T80" fmla="*/ 191 w 627"/>
                <a:gd name="T81" fmla="*/ 9 h 710"/>
                <a:gd name="T82" fmla="*/ 203 w 627"/>
                <a:gd name="T83" fmla="*/ 27 h 710"/>
                <a:gd name="T84" fmla="*/ 214 w 627"/>
                <a:gd name="T85" fmla="*/ 50 h 710"/>
                <a:gd name="T86" fmla="*/ 222 w 627"/>
                <a:gd name="T87" fmla="*/ 71 h 710"/>
                <a:gd name="T88" fmla="*/ 237 w 627"/>
                <a:gd name="T89" fmla="*/ 73 h 710"/>
                <a:gd name="T90" fmla="*/ 261 w 627"/>
                <a:gd name="T91" fmla="*/ 54 h 710"/>
                <a:gd name="T92" fmla="*/ 286 w 627"/>
                <a:gd name="T93" fmla="*/ 39 h 710"/>
                <a:gd name="T94" fmla="*/ 310 w 627"/>
                <a:gd name="T95" fmla="*/ 27 h 710"/>
                <a:gd name="T96" fmla="*/ 334 w 627"/>
                <a:gd name="T97" fmla="*/ 17 h 710"/>
                <a:gd name="T98" fmla="*/ 359 w 627"/>
                <a:gd name="T99" fmla="*/ 11 h 710"/>
                <a:gd name="T100" fmla="*/ 384 w 627"/>
                <a:gd name="T101" fmla="*/ 6 h 710"/>
                <a:gd name="T102" fmla="*/ 412 w 627"/>
                <a:gd name="T103" fmla="*/ 3 h 710"/>
                <a:gd name="T104" fmla="*/ 451 w 627"/>
                <a:gd name="T105" fmla="*/ 4 h 710"/>
                <a:gd name="T106" fmla="*/ 496 w 627"/>
                <a:gd name="T107" fmla="*/ 12 h 710"/>
                <a:gd name="T108" fmla="*/ 526 w 627"/>
                <a:gd name="T109" fmla="*/ 22 h 710"/>
                <a:gd name="T110" fmla="*/ 544 w 627"/>
                <a:gd name="T111" fmla="*/ 30 h 710"/>
                <a:gd name="T112" fmla="*/ 559 w 627"/>
                <a:gd name="T113" fmla="*/ 40 h 710"/>
                <a:gd name="T114" fmla="*/ 573 w 627"/>
                <a:gd name="T115" fmla="*/ 53 h 710"/>
                <a:gd name="T116" fmla="*/ 591 w 627"/>
                <a:gd name="T117" fmla="*/ 75 h 710"/>
                <a:gd name="T118" fmla="*/ 608 w 627"/>
                <a:gd name="T119" fmla="*/ 110 h 710"/>
                <a:gd name="T120" fmla="*/ 620 w 627"/>
                <a:gd name="T121" fmla="*/ 153 h 710"/>
                <a:gd name="T122" fmla="*/ 626 w 627"/>
                <a:gd name="T123" fmla="*/ 202 h 710"/>
                <a:gd name="T124" fmla="*/ 627 w 627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" h="710">
                  <a:moveTo>
                    <a:pt x="627" y="688"/>
                  </a:moveTo>
                  <a:lnTo>
                    <a:pt x="627" y="695"/>
                  </a:lnTo>
                  <a:lnTo>
                    <a:pt x="626" y="700"/>
                  </a:lnTo>
                  <a:lnTo>
                    <a:pt x="625" y="705"/>
                  </a:lnTo>
                  <a:lnTo>
                    <a:pt x="624" y="707"/>
                  </a:lnTo>
                  <a:lnTo>
                    <a:pt x="622" y="708"/>
                  </a:lnTo>
                  <a:lnTo>
                    <a:pt x="617" y="709"/>
                  </a:lnTo>
                  <a:lnTo>
                    <a:pt x="613" y="710"/>
                  </a:lnTo>
                  <a:lnTo>
                    <a:pt x="606" y="710"/>
                  </a:lnTo>
                  <a:lnTo>
                    <a:pt x="435" y="710"/>
                  </a:lnTo>
                  <a:lnTo>
                    <a:pt x="428" y="710"/>
                  </a:lnTo>
                  <a:lnTo>
                    <a:pt x="423" y="709"/>
                  </a:lnTo>
                  <a:lnTo>
                    <a:pt x="419" y="708"/>
                  </a:lnTo>
                  <a:lnTo>
                    <a:pt x="416" y="707"/>
                  </a:lnTo>
                  <a:lnTo>
                    <a:pt x="415" y="705"/>
                  </a:lnTo>
                  <a:lnTo>
                    <a:pt x="414" y="700"/>
                  </a:lnTo>
                  <a:lnTo>
                    <a:pt x="413" y="695"/>
                  </a:lnTo>
                  <a:lnTo>
                    <a:pt x="413" y="688"/>
                  </a:lnTo>
                  <a:lnTo>
                    <a:pt x="413" y="251"/>
                  </a:lnTo>
                  <a:lnTo>
                    <a:pt x="413" y="240"/>
                  </a:lnTo>
                  <a:lnTo>
                    <a:pt x="412" y="229"/>
                  </a:lnTo>
                  <a:lnTo>
                    <a:pt x="411" y="219"/>
                  </a:lnTo>
                  <a:lnTo>
                    <a:pt x="408" y="211"/>
                  </a:lnTo>
                  <a:lnTo>
                    <a:pt x="406" y="203"/>
                  </a:lnTo>
                  <a:lnTo>
                    <a:pt x="404" y="195"/>
                  </a:lnTo>
                  <a:lnTo>
                    <a:pt x="401" y="189"/>
                  </a:lnTo>
                  <a:lnTo>
                    <a:pt x="398" y="182"/>
                  </a:lnTo>
                  <a:lnTo>
                    <a:pt x="393" y="177"/>
                  </a:lnTo>
                  <a:lnTo>
                    <a:pt x="388" y="172"/>
                  </a:lnTo>
                  <a:lnTo>
                    <a:pt x="383" y="168"/>
                  </a:lnTo>
                  <a:lnTo>
                    <a:pt x="377" y="165"/>
                  </a:lnTo>
                  <a:lnTo>
                    <a:pt x="371" y="163"/>
                  </a:lnTo>
                  <a:lnTo>
                    <a:pt x="365" y="162"/>
                  </a:lnTo>
                  <a:lnTo>
                    <a:pt x="357" y="160"/>
                  </a:lnTo>
                  <a:lnTo>
                    <a:pt x="349" y="159"/>
                  </a:lnTo>
                  <a:lnTo>
                    <a:pt x="336" y="160"/>
                  </a:lnTo>
                  <a:lnTo>
                    <a:pt x="323" y="163"/>
                  </a:lnTo>
                  <a:lnTo>
                    <a:pt x="311" y="166"/>
                  </a:lnTo>
                  <a:lnTo>
                    <a:pt x="299" y="170"/>
                  </a:lnTo>
                  <a:lnTo>
                    <a:pt x="287" y="176"/>
                  </a:lnTo>
                  <a:lnTo>
                    <a:pt x="273" y="184"/>
                  </a:lnTo>
                  <a:lnTo>
                    <a:pt x="259" y="194"/>
                  </a:lnTo>
                  <a:lnTo>
                    <a:pt x="244" y="206"/>
                  </a:lnTo>
                  <a:lnTo>
                    <a:pt x="244" y="689"/>
                  </a:lnTo>
                  <a:lnTo>
                    <a:pt x="243" y="700"/>
                  </a:lnTo>
                  <a:lnTo>
                    <a:pt x="240" y="707"/>
                  </a:lnTo>
                  <a:lnTo>
                    <a:pt x="238" y="708"/>
                  </a:lnTo>
                  <a:lnTo>
                    <a:pt x="234" y="709"/>
                  </a:lnTo>
                  <a:lnTo>
                    <a:pt x="228" y="710"/>
                  </a:lnTo>
                  <a:lnTo>
                    <a:pt x="221" y="710"/>
                  </a:lnTo>
                  <a:lnTo>
                    <a:pt x="52" y="710"/>
                  </a:lnTo>
                  <a:lnTo>
                    <a:pt x="45" y="710"/>
                  </a:lnTo>
                  <a:lnTo>
                    <a:pt x="40" y="709"/>
                  </a:lnTo>
                  <a:lnTo>
                    <a:pt x="36" y="708"/>
                  </a:lnTo>
                  <a:lnTo>
                    <a:pt x="34" y="707"/>
                  </a:lnTo>
                  <a:lnTo>
                    <a:pt x="32" y="705"/>
                  </a:lnTo>
                  <a:lnTo>
                    <a:pt x="32" y="700"/>
                  </a:lnTo>
                  <a:lnTo>
                    <a:pt x="31" y="696"/>
                  </a:lnTo>
                  <a:lnTo>
                    <a:pt x="31" y="689"/>
                  </a:lnTo>
                  <a:lnTo>
                    <a:pt x="31" y="229"/>
                  </a:lnTo>
                  <a:lnTo>
                    <a:pt x="31" y="203"/>
                  </a:lnTo>
                  <a:lnTo>
                    <a:pt x="29" y="180"/>
                  </a:lnTo>
                  <a:lnTo>
                    <a:pt x="26" y="157"/>
                  </a:lnTo>
                  <a:lnTo>
                    <a:pt x="22" y="138"/>
                  </a:lnTo>
                  <a:lnTo>
                    <a:pt x="18" y="119"/>
                  </a:lnTo>
                  <a:lnTo>
                    <a:pt x="13" y="101"/>
                  </a:lnTo>
                  <a:lnTo>
                    <a:pt x="9" y="8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53" y="3"/>
                  </a:lnTo>
                  <a:lnTo>
                    <a:pt x="166" y="1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7" y="4"/>
                  </a:lnTo>
                  <a:lnTo>
                    <a:pt x="191" y="9"/>
                  </a:lnTo>
                  <a:lnTo>
                    <a:pt x="197" y="14"/>
                  </a:lnTo>
                  <a:lnTo>
                    <a:pt x="203" y="27"/>
                  </a:lnTo>
                  <a:lnTo>
                    <a:pt x="211" y="41"/>
                  </a:lnTo>
                  <a:lnTo>
                    <a:pt x="214" y="50"/>
                  </a:lnTo>
                  <a:lnTo>
                    <a:pt x="219" y="60"/>
                  </a:lnTo>
                  <a:lnTo>
                    <a:pt x="222" y="71"/>
                  </a:lnTo>
                  <a:lnTo>
                    <a:pt x="225" y="84"/>
                  </a:lnTo>
                  <a:lnTo>
                    <a:pt x="237" y="73"/>
                  </a:lnTo>
                  <a:lnTo>
                    <a:pt x="249" y="63"/>
                  </a:lnTo>
                  <a:lnTo>
                    <a:pt x="261" y="54"/>
                  </a:lnTo>
                  <a:lnTo>
                    <a:pt x="273" y="47"/>
                  </a:lnTo>
                  <a:lnTo>
                    <a:pt x="286" y="39"/>
                  </a:lnTo>
                  <a:lnTo>
                    <a:pt x="298" y="33"/>
                  </a:lnTo>
                  <a:lnTo>
                    <a:pt x="310" y="27"/>
                  </a:lnTo>
                  <a:lnTo>
                    <a:pt x="322" y="22"/>
                  </a:lnTo>
                  <a:lnTo>
                    <a:pt x="334" y="17"/>
                  </a:lnTo>
                  <a:lnTo>
                    <a:pt x="346" y="14"/>
                  </a:lnTo>
                  <a:lnTo>
                    <a:pt x="359" y="11"/>
                  </a:lnTo>
                  <a:lnTo>
                    <a:pt x="372" y="7"/>
                  </a:lnTo>
                  <a:lnTo>
                    <a:pt x="384" y="6"/>
                  </a:lnTo>
                  <a:lnTo>
                    <a:pt x="399" y="4"/>
                  </a:lnTo>
                  <a:lnTo>
                    <a:pt x="412" y="3"/>
                  </a:lnTo>
                  <a:lnTo>
                    <a:pt x="426" y="3"/>
                  </a:lnTo>
                  <a:lnTo>
                    <a:pt x="451" y="4"/>
                  </a:lnTo>
                  <a:lnTo>
                    <a:pt x="474" y="6"/>
                  </a:lnTo>
                  <a:lnTo>
                    <a:pt x="496" y="12"/>
                  </a:lnTo>
                  <a:lnTo>
                    <a:pt x="517" y="17"/>
                  </a:lnTo>
                  <a:lnTo>
                    <a:pt x="526" y="22"/>
                  </a:lnTo>
                  <a:lnTo>
                    <a:pt x="535" y="25"/>
                  </a:lnTo>
                  <a:lnTo>
                    <a:pt x="544" y="30"/>
                  </a:lnTo>
                  <a:lnTo>
                    <a:pt x="551" y="35"/>
                  </a:lnTo>
                  <a:lnTo>
                    <a:pt x="559" y="40"/>
                  </a:lnTo>
                  <a:lnTo>
                    <a:pt x="567" y="47"/>
                  </a:lnTo>
                  <a:lnTo>
                    <a:pt x="573" y="53"/>
                  </a:lnTo>
                  <a:lnTo>
                    <a:pt x="579" y="60"/>
                  </a:lnTo>
                  <a:lnTo>
                    <a:pt x="591" y="75"/>
                  </a:lnTo>
                  <a:lnTo>
                    <a:pt x="601" y="92"/>
                  </a:lnTo>
                  <a:lnTo>
                    <a:pt x="608" y="110"/>
                  </a:lnTo>
                  <a:lnTo>
                    <a:pt x="615" y="131"/>
                  </a:lnTo>
                  <a:lnTo>
                    <a:pt x="620" y="153"/>
                  </a:lnTo>
                  <a:lnTo>
                    <a:pt x="624" y="176"/>
                  </a:lnTo>
                  <a:lnTo>
                    <a:pt x="626" y="202"/>
                  </a:lnTo>
                  <a:lnTo>
                    <a:pt x="627" y="229"/>
                  </a:lnTo>
                  <a:lnTo>
                    <a:pt x="627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787BF7B-CA18-4EFF-BFB9-F28B95062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0" y="570"/>
              <a:ext cx="53" cy="92"/>
            </a:xfrm>
            <a:custGeom>
              <a:avLst/>
              <a:gdLst>
                <a:gd name="T0" fmla="*/ 530 w 531"/>
                <a:gd name="T1" fmla="*/ 855 h 925"/>
                <a:gd name="T2" fmla="*/ 531 w 531"/>
                <a:gd name="T3" fmla="*/ 867 h 925"/>
                <a:gd name="T4" fmla="*/ 527 w 531"/>
                <a:gd name="T5" fmla="*/ 875 h 925"/>
                <a:gd name="T6" fmla="*/ 518 w 531"/>
                <a:gd name="T7" fmla="*/ 882 h 925"/>
                <a:gd name="T8" fmla="*/ 490 w 531"/>
                <a:gd name="T9" fmla="*/ 893 h 925"/>
                <a:gd name="T10" fmla="*/ 445 w 531"/>
                <a:gd name="T11" fmla="*/ 908 h 925"/>
                <a:gd name="T12" fmla="*/ 395 w 531"/>
                <a:gd name="T13" fmla="*/ 918 h 925"/>
                <a:gd name="T14" fmla="*/ 348 w 531"/>
                <a:gd name="T15" fmla="*/ 924 h 925"/>
                <a:gd name="T16" fmla="*/ 309 w 531"/>
                <a:gd name="T17" fmla="*/ 924 h 925"/>
                <a:gd name="T18" fmla="*/ 277 w 531"/>
                <a:gd name="T19" fmla="*/ 922 h 925"/>
                <a:gd name="T20" fmla="*/ 247 w 531"/>
                <a:gd name="T21" fmla="*/ 915 h 925"/>
                <a:gd name="T22" fmla="*/ 222 w 531"/>
                <a:gd name="T23" fmla="*/ 906 h 925"/>
                <a:gd name="T24" fmla="*/ 199 w 531"/>
                <a:gd name="T25" fmla="*/ 894 h 925"/>
                <a:gd name="T26" fmla="*/ 179 w 531"/>
                <a:gd name="T27" fmla="*/ 880 h 925"/>
                <a:gd name="T28" fmla="*/ 163 w 531"/>
                <a:gd name="T29" fmla="*/ 864 h 925"/>
                <a:gd name="T30" fmla="*/ 147 w 531"/>
                <a:gd name="T31" fmla="*/ 844 h 925"/>
                <a:gd name="T32" fmla="*/ 134 w 531"/>
                <a:gd name="T33" fmla="*/ 819 h 925"/>
                <a:gd name="T34" fmla="*/ 124 w 531"/>
                <a:gd name="T35" fmla="*/ 790 h 925"/>
                <a:gd name="T36" fmla="*/ 119 w 531"/>
                <a:gd name="T37" fmla="*/ 758 h 925"/>
                <a:gd name="T38" fmla="*/ 117 w 531"/>
                <a:gd name="T39" fmla="*/ 720 h 925"/>
                <a:gd name="T40" fmla="*/ 117 w 531"/>
                <a:gd name="T41" fmla="*/ 372 h 925"/>
                <a:gd name="T42" fmla="*/ 16 w 531"/>
                <a:gd name="T43" fmla="*/ 372 h 925"/>
                <a:gd name="T44" fmla="*/ 6 w 531"/>
                <a:gd name="T45" fmla="*/ 371 h 925"/>
                <a:gd name="T46" fmla="*/ 1 w 531"/>
                <a:gd name="T47" fmla="*/ 368 h 925"/>
                <a:gd name="T48" fmla="*/ 0 w 531"/>
                <a:gd name="T49" fmla="*/ 357 h 925"/>
                <a:gd name="T50" fmla="*/ 0 w 531"/>
                <a:gd name="T51" fmla="*/ 242 h 925"/>
                <a:gd name="T52" fmla="*/ 0 w 531"/>
                <a:gd name="T53" fmla="*/ 228 h 925"/>
                <a:gd name="T54" fmla="*/ 4 w 531"/>
                <a:gd name="T55" fmla="*/ 221 h 925"/>
                <a:gd name="T56" fmla="*/ 10 w 531"/>
                <a:gd name="T57" fmla="*/ 219 h 925"/>
                <a:gd name="T58" fmla="*/ 24 w 531"/>
                <a:gd name="T59" fmla="*/ 218 h 925"/>
                <a:gd name="T60" fmla="*/ 117 w 531"/>
                <a:gd name="T61" fmla="*/ 41 h 925"/>
                <a:gd name="T62" fmla="*/ 119 w 531"/>
                <a:gd name="T63" fmla="*/ 23 h 925"/>
                <a:gd name="T64" fmla="*/ 125 w 531"/>
                <a:gd name="T65" fmla="*/ 19 h 925"/>
                <a:gd name="T66" fmla="*/ 138 w 531"/>
                <a:gd name="T67" fmla="*/ 17 h 925"/>
                <a:gd name="T68" fmla="*/ 312 w 531"/>
                <a:gd name="T69" fmla="*/ 0 h 925"/>
                <a:gd name="T70" fmla="*/ 323 w 531"/>
                <a:gd name="T71" fmla="*/ 0 h 925"/>
                <a:gd name="T72" fmla="*/ 328 w 531"/>
                <a:gd name="T73" fmla="*/ 4 h 925"/>
                <a:gd name="T74" fmla="*/ 331 w 531"/>
                <a:gd name="T75" fmla="*/ 13 h 925"/>
                <a:gd name="T76" fmla="*/ 331 w 531"/>
                <a:gd name="T77" fmla="*/ 218 h 925"/>
                <a:gd name="T78" fmla="*/ 499 w 531"/>
                <a:gd name="T79" fmla="*/ 218 h 925"/>
                <a:gd name="T80" fmla="*/ 510 w 531"/>
                <a:gd name="T81" fmla="*/ 220 h 925"/>
                <a:gd name="T82" fmla="*/ 514 w 531"/>
                <a:gd name="T83" fmla="*/ 226 h 925"/>
                <a:gd name="T84" fmla="*/ 514 w 531"/>
                <a:gd name="T85" fmla="*/ 235 h 925"/>
                <a:gd name="T86" fmla="*/ 490 w 531"/>
                <a:gd name="T87" fmla="*/ 354 h 925"/>
                <a:gd name="T88" fmla="*/ 487 w 531"/>
                <a:gd name="T89" fmla="*/ 363 h 925"/>
                <a:gd name="T90" fmla="*/ 482 w 531"/>
                <a:gd name="T91" fmla="*/ 369 h 925"/>
                <a:gd name="T92" fmla="*/ 477 w 531"/>
                <a:gd name="T93" fmla="*/ 372 h 925"/>
                <a:gd name="T94" fmla="*/ 467 w 531"/>
                <a:gd name="T95" fmla="*/ 372 h 925"/>
                <a:gd name="T96" fmla="*/ 331 w 531"/>
                <a:gd name="T97" fmla="*/ 681 h 925"/>
                <a:gd name="T98" fmla="*/ 333 w 531"/>
                <a:gd name="T99" fmla="*/ 713 h 925"/>
                <a:gd name="T100" fmla="*/ 336 w 531"/>
                <a:gd name="T101" fmla="*/ 725 h 925"/>
                <a:gd name="T102" fmla="*/ 341 w 531"/>
                <a:gd name="T103" fmla="*/ 733 h 925"/>
                <a:gd name="T104" fmla="*/ 346 w 531"/>
                <a:gd name="T105" fmla="*/ 738 h 925"/>
                <a:gd name="T106" fmla="*/ 354 w 531"/>
                <a:gd name="T107" fmla="*/ 743 h 925"/>
                <a:gd name="T108" fmla="*/ 374 w 531"/>
                <a:gd name="T109" fmla="*/ 746 h 925"/>
                <a:gd name="T110" fmla="*/ 393 w 531"/>
                <a:gd name="T111" fmla="*/ 745 h 925"/>
                <a:gd name="T112" fmla="*/ 415 w 531"/>
                <a:gd name="T113" fmla="*/ 740 h 925"/>
                <a:gd name="T114" fmla="*/ 441 w 531"/>
                <a:gd name="T115" fmla="*/ 732 h 925"/>
                <a:gd name="T116" fmla="*/ 474 w 531"/>
                <a:gd name="T117" fmla="*/ 719 h 925"/>
                <a:gd name="T118" fmla="*/ 482 w 531"/>
                <a:gd name="T119" fmla="*/ 716 h 925"/>
                <a:gd name="T120" fmla="*/ 490 w 531"/>
                <a:gd name="T121" fmla="*/ 717 h 925"/>
                <a:gd name="T122" fmla="*/ 496 w 531"/>
                <a:gd name="T123" fmla="*/ 723 h 925"/>
                <a:gd name="T124" fmla="*/ 499 w 531"/>
                <a:gd name="T125" fmla="*/ 731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1" h="925">
                  <a:moveTo>
                    <a:pt x="529" y="849"/>
                  </a:moveTo>
                  <a:lnTo>
                    <a:pt x="530" y="855"/>
                  </a:lnTo>
                  <a:lnTo>
                    <a:pt x="531" y="862"/>
                  </a:lnTo>
                  <a:lnTo>
                    <a:pt x="531" y="867"/>
                  </a:lnTo>
                  <a:lnTo>
                    <a:pt x="530" y="872"/>
                  </a:lnTo>
                  <a:lnTo>
                    <a:pt x="527" y="875"/>
                  </a:lnTo>
                  <a:lnTo>
                    <a:pt x="523" y="879"/>
                  </a:lnTo>
                  <a:lnTo>
                    <a:pt x="518" y="882"/>
                  </a:lnTo>
                  <a:lnTo>
                    <a:pt x="510" y="886"/>
                  </a:lnTo>
                  <a:lnTo>
                    <a:pt x="490" y="893"/>
                  </a:lnTo>
                  <a:lnTo>
                    <a:pt x="468" y="901"/>
                  </a:lnTo>
                  <a:lnTo>
                    <a:pt x="445" y="908"/>
                  </a:lnTo>
                  <a:lnTo>
                    <a:pt x="420" y="913"/>
                  </a:lnTo>
                  <a:lnTo>
                    <a:pt x="395" y="918"/>
                  </a:lnTo>
                  <a:lnTo>
                    <a:pt x="370" y="922"/>
                  </a:lnTo>
                  <a:lnTo>
                    <a:pt x="348" y="924"/>
                  </a:lnTo>
                  <a:lnTo>
                    <a:pt x="326" y="925"/>
                  </a:lnTo>
                  <a:lnTo>
                    <a:pt x="309" y="924"/>
                  </a:lnTo>
                  <a:lnTo>
                    <a:pt x="292" y="923"/>
                  </a:lnTo>
                  <a:lnTo>
                    <a:pt x="277" y="922"/>
                  </a:lnTo>
                  <a:lnTo>
                    <a:pt x="262" y="918"/>
                  </a:lnTo>
                  <a:lnTo>
                    <a:pt x="247" y="915"/>
                  </a:lnTo>
                  <a:lnTo>
                    <a:pt x="234" y="911"/>
                  </a:lnTo>
                  <a:lnTo>
                    <a:pt x="222" y="906"/>
                  </a:lnTo>
                  <a:lnTo>
                    <a:pt x="210" y="901"/>
                  </a:lnTo>
                  <a:lnTo>
                    <a:pt x="199" y="894"/>
                  </a:lnTo>
                  <a:lnTo>
                    <a:pt x="189" y="888"/>
                  </a:lnTo>
                  <a:lnTo>
                    <a:pt x="179" y="880"/>
                  </a:lnTo>
                  <a:lnTo>
                    <a:pt x="171" y="873"/>
                  </a:lnTo>
                  <a:lnTo>
                    <a:pt x="163" y="864"/>
                  </a:lnTo>
                  <a:lnTo>
                    <a:pt x="155" y="854"/>
                  </a:lnTo>
                  <a:lnTo>
                    <a:pt x="147" y="844"/>
                  </a:lnTo>
                  <a:lnTo>
                    <a:pt x="142" y="833"/>
                  </a:lnTo>
                  <a:lnTo>
                    <a:pt x="134" y="819"/>
                  </a:lnTo>
                  <a:lnTo>
                    <a:pt x="129" y="805"/>
                  </a:lnTo>
                  <a:lnTo>
                    <a:pt x="124" y="790"/>
                  </a:lnTo>
                  <a:lnTo>
                    <a:pt x="121" y="774"/>
                  </a:lnTo>
                  <a:lnTo>
                    <a:pt x="119" y="758"/>
                  </a:lnTo>
                  <a:lnTo>
                    <a:pt x="118" y="739"/>
                  </a:lnTo>
                  <a:lnTo>
                    <a:pt x="117" y="720"/>
                  </a:lnTo>
                  <a:lnTo>
                    <a:pt x="117" y="698"/>
                  </a:lnTo>
                  <a:lnTo>
                    <a:pt x="117" y="372"/>
                  </a:lnTo>
                  <a:lnTo>
                    <a:pt x="23" y="372"/>
                  </a:lnTo>
                  <a:lnTo>
                    <a:pt x="16" y="372"/>
                  </a:lnTo>
                  <a:lnTo>
                    <a:pt x="10" y="372"/>
                  </a:lnTo>
                  <a:lnTo>
                    <a:pt x="6" y="371"/>
                  </a:lnTo>
                  <a:lnTo>
                    <a:pt x="4" y="370"/>
                  </a:lnTo>
                  <a:lnTo>
                    <a:pt x="1" y="368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49"/>
                  </a:lnTo>
                  <a:lnTo>
                    <a:pt x="0" y="242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1" y="224"/>
                  </a:lnTo>
                  <a:lnTo>
                    <a:pt x="4" y="221"/>
                  </a:lnTo>
                  <a:lnTo>
                    <a:pt x="6" y="219"/>
                  </a:lnTo>
                  <a:lnTo>
                    <a:pt x="10" y="219"/>
                  </a:lnTo>
                  <a:lnTo>
                    <a:pt x="17" y="218"/>
                  </a:lnTo>
                  <a:lnTo>
                    <a:pt x="24" y="218"/>
                  </a:lnTo>
                  <a:lnTo>
                    <a:pt x="117" y="218"/>
                  </a:lnTo>
                  <a:lnTo>
                    <a:pt x="117" y="41"/>
                  </a:lnTo>
                  <a:lnTo>
                    <a:pt x="118" y="29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5" y="19"/>
                  </a:lnTo>
                  <a:lnTo>
                    <a:pt x="131" y="18"/>
                  </a:lnTo>
                  <a:lnTo>
                    <a:pt x="138" y="17"/>
                  </a:lnTo>
                  <a:lnTo>
                    <a:pt x="304" y="1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5" y="2"/>
                  </a:lnTo>
                  <a:lnTo>
                    <a:pt x="328" y="4"/>
                  </a:lnTo>
                  <a:lnTo>
                    <a:pt x="330" y="7"/>
                  </a:lnTo>
                  <a:lnTo>
                    <a:pt x="331" y="13"/>
                  </a:lnTo>
                  <a:lnTo>
                    <a:pt x="331" y="20"/>
                  </a:lnTo>
                  <a:lnTo>
                    <a:pt x="331" y="218"/>
                  </a:lnTo>
                  <a:lnTo>
                    <a:pt x="490" y="218"/>
                  </a:lnTo>
                  <a:lnTo>
                    <a:pt x="499" y="218"/>
                  </a:lnTo>
                  <a:lnTo>
                    <a:pt x="505" y="219"/>
                  </a:lnTo>
                  <a:lnTo>
                    <a:pt x="510" y="220"/>
                  </a:lnTo>
                  <a:lnTo>
                    <a:pt x="513" y="223"/>
                  </a:lnTo>
                  <a:lnTo>
                    <a:pt x="514" y="226"/>
                  </a:lnTo>
                  <a:lnTo>
                    <a:pt x="514" y="230"/>
                  </a:lnTo>
                  <a:lnTo>
                    <a:pt x="514" y="235"/>
                  </a:lnTo>
                  <a:lnTo>
                    <a:pt x="513" y="241"/>
                  </a:lnTo>
                  <a:lnTo>
                    <a:pt x="490" y="354"/>
                  </a:lnTo>
                  <a:lnTo>
                    <a:pt x="489" y="359"/>
                  </a:lnTo>
                  <a:lnTo>
                    <a:pt x="487" y="363"/>
                  </a:lnTo>
                  <a:lnTo>
                    <a:pt x="486" y="367"/>
                  </a:lnTo>
                  <a:lnTo>
                    <a:pt x="482" y="369"/>
                  </a:lnTo>
                  <a:lnTo>
                    <a:pt x="480" y="371"/>
                  </a:lnTo>
                  <a:lnTo>
                    <a:pt x="477" y="372"/>
                  </a:lnTo>
                  <a:lnTo>
                    <a:pt x="473" y="372"/>
                  </a:lnTo>
                  <a:lnTo>
                    <a:pt x="467" y="372"/>
                  </a:lnTo>
                  <a:lnTo>
                    <a:pt x="331" y="372"/>
                  </a:lnTo>
                  <a:lnTo>
                    <a:pt x="331" y="681"/>
                  </a:lnTo>
                  <a:lnTo>
                    <a:pt x="331" y="699"/>
                  </a:lnTo>
                  <a:lnTo>
                    <a:pt x="333" y="713"/>
                  </a:lnTo>
                  <a:lnTo>
                    <a:pt x="334" y="720"/>
                  </a:lnTo>
                  <a:lnTo>
                    <a:pt x="336" y="725"/>
                  </a:lnTo>
                  <a:lnTo>
                    <a:pt x="339" y="729"/>
                  </a:lnTo>
                  <a:lnTo>
                    <a:pt x="341" y="733"/>
                  </a:lnTo>
                  <a:lnTo>
                    <a:pt x="343" y="736"/>
                  </a:lnTo>
                  <a:lnTo>
                    <a:pt x="346" y="738"/>
                  </a:lnTo>
                  <a:lnTo>
                    <a:pt x="350" y="741"/>
                  </a:lnTo>
                  <a:lnTo>
                    <a:pt x="354" y="743"/>
                  </a:lnTo>
                  <a:lnTo>
                    <a:pt x="363" y="746"/>
                  </a:lnTo>
                  <a:lnTo>
                    <a:pt x="374" y="746"/>
                  </a:lnTo>
                  <a:lnTo>
                    <a:pt x="384" y="746"/>
                  </a:lnTo>
                  <a:lnTo>
                    <a:pt x="393" y="745"/>
                  </a:lnTo>
                  <a:lnTo>
                    <a:pt x="404" y="743"/>
                  </a:lnTo>
                  <a:lnTo>
                    <a:pt x="415" y="740"/>
                  </a:lnTo>
                  <a:lnTo>
                    <a:pt x="427" y="736"/>
                  </a:lnTo>
                  <a:lnTo>
                    <a:pt x="441" y="732"/>
                  </a:lnTo>
                  <a:lnTo>
                    <a:pt x="457" y="725"/>
                  </a:lnTo>
                  <a:lnTo>
                    <a:pt x="474" y="719"/>
                  </a:lnTo>
                  <a:lnTo>
                    <a:pt x="478" y="716"/>
                  </a:lnTo>
                  <a:lnTo>
                    <a:pt x="482" y="716"/>
                  </a:lnTo>
                  <a:lnTo>
                    <a:pt x="487" y="716"/>
                  </a:lnTo>
                  <a:lnTo>
                    <a:pt x="490" y="717"/>
                  </a:lnTo>
                  <a:lnTo>
                    <a:pt x="492" y="720"/>
                  </a:lnTo>
                  <a:lnTo>
                    <a:pt x="496" y="723"/>
                  </a:lnTo>
                  <a:lnTo>
                    <a:pt x="498" y="726"/>
                  </a:lnTo>
                  <a:lnTo>
                    <a:pt x="499" y="731"/>
                  </a:lnTo>
                  <a:lnTo>
                    <a:pt x="529" y="84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D5DDA0E-DA08-47C6-8196-92293B8AE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" y="589"/>
              <a:ext cx="62" cy="73"/>
            </a:xfrm>
            <a:custGeom>
              <a:avLst/>
              <a:gdLst>
                <a:gd name="T0" fmla="*/ 401 w 616"/>
                <a:gd name="T1" fmla="*/ 224 h 731"/>
                <a:gd name="T2" fmla="*/ 387 w 616"/>
                <a:gd name="T3" fmla="*/ 177 h 731"/>
                <a:gd name="T4" fmla="*/ 362 w 616"/>
                <a:gd name="T5" fmla="*/ 151 h 731"/>
                <a:gd name="T6" fmla="*/ 324 w 616"/>
                <a:gd name="T7" fmla="*/ 140 h 731"/>
                <a:gd name="T8" fmla="*/ 280 w 616"/>
                <a:gd name="T9" fmla="*/ 144 h 731"/>
                <a:gd name="T10" fmla="*/ 247 w 616"/>
                <a:gd name="T11" fmla="*/ 163 h 731"/>
                <a:gd name="T12" fmla="*/ 226 w 616"/>
                <a:gd name="T13" fmla="*/ 199 h 731"/>
                <a:gd name="T14" fmla="*/ 210 w 616"/>
                <a:gd name="T15" fmla="*/ 257 h 731"/>
                <a:gd name="T16" fmla="*/ 616 w 616"/>
                <a:gd name="T17" fmla="*/ 397 h 731"/>
                <a:gd name="T18" fmla="*/ 605 w 616"/>
                <a:gd name="T19" fmla="*/ 413 h 731"/>
                <a:gd name="T20" fmla="*/ 205 w 616"/>
                <a:gd name="T21" fmla="*/ 415 h 731"/>
                <a:gd name="T22" fmla="*/ 217 w 616"/>
                <a:gd name="T23" fmla="*/ 484 h 731"/>
                <a:gd name="T24" fmla="*/ 243 w 616"/>
                <a:gd name="T25" fmla="*/ 532 h 731"/>
                <a:gd name="T26" fmla="*/ 283 w 616"/>
                <a:gd name="T27" fmla="*/ 560 h 731"/>
                <a:gd name="T28" fmla="*/ 339 w 616"/>
                <a:gd name="T29" fmla="*/ 568 h 731"/>
                <a:gd name="T30" fmla="*/ 430 w 616"/>
                <a:gd name="T31" fmla="*/ 556 h 731"/>
                <a:gd name="T32" fmla="*/ 511 w 616"/>
                <a:gd name="T33" fmla="*/ 521 h 731"/>
                <a:gd name="T34" fmla="*/ 529 w 616"/>
                <a:gd name="T35" fmla="*/ 518 h 731"/>
                <a:gd name="T36" fmla="*/ 544 w 616"/>
                <a:gd name="T37" fmla="*/ 530 h 731"/>
                <a:gd name="T38" fmla="*/ 595 w 616"/>
                <a:gd name="T39" fmla="*/ 636 h 731"/>
                <a:gd name="T40" fmla="*/ 591 w 616"/>
                <a:gd name="T41" fmla="*/ 650 h 731"/>
                <a:gd name="T42" fmla="*/ 562 w 616"/>
                <a:gd name="T43" fmla="*/ 669 h 731"/>
                <a:gd name="T44" fmla="*/ 464 w 616"/>
                <a:gd name="T45" fmla="*/ 710 h 731"/>
                <a:gd name="T46" fmla="*/ 355 w 616"/>
                <a:gd name="T47" fmla="*/ 730 h 731"/>
                <a:gd name="T48" fmla="*/ 269 w 616"/>
                <a:gd name="T49" fmla="*/ 728 h 731"/>
                <a:gd name="T50" fmla="*/ 200 w 616"/>
                <a:gd name="T51" fmla="*/ 712 h 731"/>
                <a:gd name="T52" fmla="*/ 142 w 616"/>
                <a:gd name="T53" fmla="*/ 686 h 731"/>
                <a:gd name="T54" fmla="*/ 92 w 616"/>
                <a:gd name="T55" fmla="*/ 648 h 731"/>
                <a:gd name="T56" fmla="*/ 54 w 616"/>
                <a:gd name="T57" fmla="*/ 600 h 731"/>
                <a:gd name="T58" fmla="*/ 26 w 616"/>
                <a:gd name="T59" fmla="*/ 540 h 731"/>
                <a:gd name="T60" fmla="*/ 8 w 616"/>
                <a:gd name="T61" fmla="*/ 471 h 731"/>
                <a:gd name="T62" fmla="*/ 0 w 616"/>
                <a:gd name="T63" fmla="*/ 392 h 731"/>
                <a:gd name="T64" fmla="*/ 3 w 616"/>
                <a:gd name="T65" fmla="*/ 311 h 731"/>
                <a:gd name="T66" fmla="*/ 18 w 616"/>
                <a:gd name="T67" fmla="*/ 238 h 731"/>
                <a:gd name="T68" fmla="*/ 42 w 616"/>
                <a:gd name="T69" fmla="*/ 173 h 731"/>
                <a:gd name="T70" fmla="*/ 76 w 616"/>
                <a:gd name="T71" fmla="*/ 116 h 731"/>
                <a:gd name="T72" fmla="*/ 120 w 616"/>
                <a:gd name="T73" fmla="*/ 70 h 731"/>
                <a:gd name="T74" fmla="*/ 172 w 616"/>
                <a:gd name="T75" fmla="*/ 34 h 731"/>
                <a:gd name="T76" fmla="*/ 234 w 616"/>
                <a:gd name="T77" fmla="*/ 11 h 731"/>
                <a:gd name="T78" fmla="*/ 303 w 616"/>
                <a:gd name="T79" fmla="*/ 1 h 731"/>
                <a:gd name="T80" fmla="*/ 376 w 616"/>
                <a:gd name="T81" fmla="*/ 3 h 731"/>
                <a:gd name="T82" fmla="*/ 438 w 616"/>
                <a:gd name="T83" fmla="*/ 19 h 731"/>
                <a:gd name="T84" fmla="*/ 492 w 616"/>
                <a:gd name="T85" fmla="*/ 47 h 731"/>
                <a:gd name="T86" fmla="*/ 535 w 616"/>
                <a:gd name="T87" fmla="*/ 86 h 731"/>
                <a:gd name="T88" fmla="*/ 569 w 616"/>
                <a:gd name="T89" fmla="*/ 139 h 731"/>
                <a:gd name="T90" fmla="*/ 593 w 616"/>
                <a:gd name="T91" fmla="*/ 202 h 731"/>
                <a:gd name="T92" fmla="*/ 609 w 616"/>
                <a:gd name="T93" fmla="*/ 278 h 731"/>
                <a:gd name="T94" fmla="*/ 616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6" y="275"/>
                  </a:moveTo>
                  <a:lnTo>
                    <a:pt x="405" y="257"/>
                  </a:lnTo>
                  <a:lnTo>
                    <a:pt x="403" y="239"/>
                  </a:lnTo>
                  <a:lnTo>
                    <a:pt x="401" y="224"/>
                  </a:lnTo>
                  <a:lnTo>
                    <a:pt x="399" y="210"/>
                  </a:lnTo>
                  <a:lnTo>
                    <a:pt x="395" y="198"/>
                  </a:lnTo>
                  <a:lnTo>
                    <a:pt x="391" y="187"/>
                  </a:lnTo>
                  <a:lnTo>
                    <a:pt x="387" y="177"/>
                  </a:lnTo>
                  <a:lnTo>
                    <a:pt x="382" y="169"/>
                  </a:lnTo>
                  <a:lnTo>
                    <a:pt x="376" y="162"/>
                  </a:lnTo>
                  <a:lnTo>
                    <a:pt x="369" y="156"/>
                  </a:lnTo>
                  <a:lnTo>
                    <a:pt x="362" y="151"/>
                  </a:lnTo>
                  <a:lnTo>
                    <a:pt x="354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4" y="140"/>
                  </a:lnTo>
                  <a:lnTo>
                    <a:pt x="313" y="140"/>
                  </a:lnTo>
                  <a:lnTo>
                    <a:pt x="301" y="140"/>
                  </a:lnTo>
                  <a:lnTo>
                    <a:pt x="290" y="142"/>
                  </a:lnTo>
                  <a:lnTo>
                    <a:pt x="280" y="144"/>
                  </a:lnTo>
                  <a:lnTo>
                    <a:pt x="271" y="148"/>
                  </a:lnTo>
                  <a:lnTo>
                    <a:pt x="262" y="152"/>
                  </a:lnTo>
                  <a:lnTo>
                    <a:pt x="255" y="156"/>
                  </a:lnTo>
                  <a:lnTo>
                    <a:pt x="247" y="163"/>
                  </a:lnTo>
                  <a:lnTo>
                    <a:pt x="242" y="169"/>
                  </a:lnTo>
                  <a:lnTo>
                    <a:pt x="236" y="178"/>
                  </a:lnTo>
                  <a:lnTo>
                    <a:pt x="231" y="188"/>
                  </a:lnTo>
                  <a:lnTo>
                    <a:pt x="226" y="199"/>
                  </a:lnTo>
                  <a:lnTo>
                    <a:pt x="222" y="211"/>
                  </a:lnTo>
                  <a:lnTo>
                    <a:pt x="217" y="225"/>
                  </a:lnTo>
                  <a:lnTo>
                    <a:pt x="213" y="240"/>
                  </a:lnTo>
                  <a:lnTo>
                    <a:pt x="210" y="257"/>
                  </a:lnTo>
                  <a:lnTo>
                    <a:pt x="208" y="275"/>
                  </a:lnTo>
                  <a:lnTo>
                    <a:pt x="406" y="275"/>
                  </a:lnTo>
                  <a:close/>
                  <a:moveTo>
                    <a:pt x="616" y="388"/>
                  </a:moveTo>
                  <a:lnTo>
                    <a:pt x="616" y="397"/>
                  </a:lnTo>
                  <a:lnTo>
                    <a:pt x="614" y="403"/>
                  </a:lnTo>
                  <a:lnTo>
                    <a:pt x="612" y="408"/>
                  </a:lnTo>
                  <a:lnTo>
                    <a:pt x="609" y="411"/>
                  </a:lnTo>
                  <a:lnTo>
                    <a:pt x="605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5" y="415"/>
                  </a:lnTo>
                  <a:lnTo>
                    <a:pt x="208" y="435"/>
                  </a:lnTo>
                  <a:lnTo>
                    <a:pt x="210" y="452"/>
                  </a:lnTo>
                  <a:lnTo>
                    <a:pt x="213" y="469"/>
                  </a:lnTo>
                  <a:lnTo>
                    <a:pt x="217" y="484"/>
                  </a:lnTo>
                  <a:lnTo>
                    <a:pt x="222" y="498"/>
                  </a:lnTo>
                  <a:lnTo>
                    <a:pt x="228" y="511"/>
                  </a:lnTo>
                  <a:lnTo>
                    <a:pt x="235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1" y="549"/>
                  </a:lnTo>
                  <a:lnTo>
                    <a:pt x="271" y="554"/>
                  </a:lnTo>
                  <a:lnTo>
                    <a:pt x="283" y="560"/>
                  </a:lnTo>
                  <a:lnTo>
                    <a:pt x="295" y="564"/>
                  </a:lnTo>
                  <a:lnTo>
                    <a:pt x="310" y="566"/>
                  </a:lnTo>
                  <a:lnTo>
                    <a:pt x="324" y="568"/>
                  </a:lnTo>
                  <a:lnTo>
                    <a:pt x="339" y="568"/>
                  </a:lnTo>
                  <a:lnTo>
                    <a:pt x="365" y="568"/>
                  </a:lnTo>
                  <a:lnTo>
                    <a:pt x="388" y="566"/>
                  </a:lnTo>
                  <a:lnTo>
                    <a:pt x="410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1"/>
                  </a:lnTo>
                  <a:lnTo>
                    <a:pt x="490" y="532"/>
                  </a:lnTo>
                  <a:lnTo>
                    <a:pt x="511" y="521"/>
                  </a:lnTo>
                  <a:lnTo>
                    <a:pt x="516" y="519"/>
                  </a:lnTo>
                  <a:lnTo>
                    <a:pt x="520" y="518"/>
                  </a:lnTo>
                  <a:lnTo>
                    <a:pt x="525" y="517"/>
                  </a:lnTo>
                  <a:lnTo>
                    <a:pt x="529" y="518"/>
                  </a:lnTo>
                  <a:lnTo>
                    <a:pt x="534" y="519"/>
                  </a:lnTo>
                  <a:lnTo>
                    <a:pt x="537" y="521"/>
                  </a:lnTo>
                  <a:lnTo>
                    <a:pt x="540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4" y="633"/>
                  </a:lnTo>
                  <a:lnTo>
                    <a:pt x="595" y="636"/>
                  </a:lnTo>
                  <a:lnTo>
                    <a:pt x="595" y="640"/>
                  </a:lnTo>
                  <a:lnTo>
                    <a:pt x="594" y="644"/>
                  </a:lnTo>
                  <a:lnTo>
                    <a:pt x="593" y="647"/>
                  </a:lnTo>
                  <a:lnTo>
                    <a:pt x="591" y="650"/>
                  </a:lnTo>
                  <a:lnTo>
                    <a:pt x="587" y="652"/>
                  </a:lnTo>
                  <a:lnTo>
                    <a:pt x="580" y="658"/>
                  </a:lnTo>
                  <a:lnTo>
                    <a:pt x="572" y="663"/>
                  </a:lnTo>
                  <a:lnTo>
                    <a:pt x="562" y="669"/>
                  </a:lnTo>
                  <a:lnTo>
                    <a:pt x="550" y="675"/>
                  </a:lnTo>
                  <a:lnTo>
                    <a:pt x="522" y="690"/>
                  </a:lnTo>
                  <a:lnTo>
                    <a:pt x="493" y="702"/>
                  </a:lnTo>
                  <a:lnTo>
                    <a:pt x="464" y="710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1" y="728"/>
                  </a:lnTo>
                  <a:lnTo>
                    <a:pt x="355" y="730"/>
                  </a:lnTo>
                  <a:lnTo>
                    <a:pt x="328" y="731"/>
                  </a:lnTo>
                  <a:lnTo>
                    <a:pt x="307" y="730"/>
                  </a:lnTo>
                  <a:lnTo>
                    <a:pt x="289" y="729"/>
                  </a:lnTo>
                  <a:lnTo>
                    <a:pt x="269" y="728"/>
                  </a:lnTo>
                  <a:lnTo>
                    <a:pt x="251" y="724"/>
                  </a:lnTo>
                  <a:lnTo>
                    <a:pt x="234" y="721"/>
                  </a:lnTo>
                  <a:lnTo>
                    <a:pt x="216" y="718"/>
                  </a:lnTo>
                  <a:lnTo>
                    <a:pt x="200" y="712"/>
                  </a:lnTo>
                  <a:lnTo>
                    <a:pt x="184" y="707"/>
                  </a:lnTo>
                  <a:lnTo>
                    <a:pt x="169" y="702"/>
                  </a:lnTo>
                  <a:lnTo>
                    <a:pt x="155" y="694"/>
                  </a:lnTo>
                  <a:lnTo>
                    <a:pt x="142" y="686"/>
                  </a:lnTo>
                  <a:lnTo>
                    <a:pt x="128" y="678"/>
                  </a:lnTo>
                  <a:lnTo>
                    <a:pt x="115" y="669"/>
                  </a:lnTo>
                  <a:lnTo>
                    <a:pt x="104" y="659"/>
                  </a:lnTo>
                  <a:lnTo>
                    <a:pt x="92" y="648"/>
                  </a:lnTo>
                  <a:lnTo>
                    <a:pt x="82" y="637"/>
                  </a:lnTo>
                  <a:lnTo>
                    <a:pt x="72" y="625"/>
                  </a:lnTo>
                  <a:lnTo>
                    <a:pt x="63" y="613"/>
                  </a:lnTo>
                  <a:lnTo>
                    <a:pt x="54" y="600"/>
                  </a:lnTo>
                  <a:lnTo>
                    <a:pt x="46" y="586"/>
                  </a:lnTo>
                  <a:lnTo>
                    <a:pt x="38" y="572"/>
                  </a:lnTo>
                  <a:lnTo>
                    <a:pt x="32" y="556"/>
                  </a:lnTo>
                  <a:lnTo>
                    <a:pt x="26" y="540"/>
                  </a:lnTo>
                  <a:lnTo>
                    <a:pt x="21" y="523"/>
                  </a:lnTo>
                  <a:lnTo>
                    <a:pt x="15" y="507"/>
                  </a:lnTo>
                  <a:lnTo>
                    <a:pt x="12" y="490"/>
                  </a:lnTo>
                  <a:lnTo>
                    <a:pt x="8" y="471"/>
                  </a:lnTo>
                  <a:lnTo>
                    <a:pt x="5" y="452"/>
                  </a:lnTo>
                  <a:lnTo>
                    <a:pt x="3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0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3" y="311"/>
                  </a:lnTo>
                  <a:lnTo>
                    <a:pt x="5" y="293"/>
                  </a:lnTo>
                  <a:lnTo>
                    <a:pt x="9" y="274"/>
                  </a:lnTo>
                  <a:lnTo>
                    <a:pt x="13" y="256"/>
                  </a:lnTo>
                  <a:lnTo>
                    <a:pt x="18" y="238"/>
                  </a:lnTo>
                  <a:lnTo>
                    <a:pt x="22" y="221"/>
                  </a:lnTo>
                  <a:lnTo>
                    <a:pt x="29" y="204"/>
                  </a:lnTo>
                  <a:lnTo>
                    <a:pt x="35" y="188"/>
                  </a:lnTo>
                  <a:lnTo>
                    <a:pt x="42" y="173"/>
                  </a:lnTo>
                  <a:lnTo>
                    <a:pt x="49" y="157"/>
                  </a:lnTo>
                  <a:lnTo>
                    <a:pt x="58" y="143"/>
                  </a:lnTo>
                  <a:lnTo>
                    <a:pt x="67" y="129"/>
                  </a:lnTo>
                  <a:lnTo>
                    <a:pt x="76" y="116"/>
                  </a:lnTo>
                  <a:lnTo>
                    <a:pt x="87" y="103"/>
                  </a:lnTo>
                  <a:lnTo>
                    <a:pt x="97" y="92"/>
                  </a:lnTo>
                  <a:lnTo>
                    <a:pt x="109" y="80"/>
                  </a:lnTo>
                  <a:lnTo>
                    <a:pt x="120" y="70"/>
                  </a:lnTo>
                  <a:lnTo>
                    <a:pt x="133" y="60"/>
                  </a:lnTo>
                  <a:lnTo>
                    <a:pt x="145" y="50"/>
                  </a:lnTo>
                  <a:lnTo>
                    <a:pt x="158" y="42"/>
                  </a:lnTo>
                  <a:lnTo>
                    <a:pt x="172" y="34"/>
                  </a:lnTo>
                  <a:lnTo>
                    <a:pt x="187" y="27"/>
                  </a:lnTo>
                  <a:lnTo>
                    <a:pt x="202" y="21"/>
                  </a:lnTo>
                  <a:lnTo>
                    <a:pt x="217" y="15"/>
                  </a:lnTo>
                  <a:lnTo>
                    <a:pt x="234" y="11"/>
                  </a:lnTo>
                  <a:lnTo>
                    <a:pt x="250" y="7"/>
                  </a:lnTo>
                  <a:lnTo>
                    <a:pt x="267" y="4"/>
                  </a:lnTo>
                  <a:lnTo>
                    <a:pt x="284" y="2"/>
                  </a:lnTo>
                  <a:lnTo>
                    <a:pt x="303" y="1"/>
                  </a:lnTo>
                  <a:lnTo>
                    <a:pt x="322" y="0"/>
                  </a:lnTo>
                  <a:lnTo>
                    <a:pt x="339" y="1"/>
                  </a:lnTo>
                  <a:lnTo>
                    <a:pt x="358" y="2"/>
                  </a:lnTo>
                  <a:lnTo>
                    <a:pt x="376" y="3"/>
                  </a:lnTo>
                  <a:lnTo>
                    <a:pt x="392" y="7"/>
                  </a:lnTo>
                  <a:lnTo>
                    <a:pt x="408" y="10"/>
                  </a:lnTo>
                  <a:lnTo>
                    <a:pt x="424" y="14"/>
                  </a:lnTo>
                  <a:lnTo>
                    <a:pt x="438" y="19"/>
                  </a:lnTo>
                  <a:lnTo>
                    <a:pt x="452" y="25"/>
                  </a:lnTo>
                  <a:lnTo>
                    <a:pt x="467" y="32"/>
                  </a:lnTo>
                  <a:lnTo>
                    <a:pt x="480" y="38"/>
                  </a:lnTo>
                  <a:lnTo>
                    <a:pt x="492" y="47"/>
                  </a:lnTo>
                  <a:lnTo>
                    <a:pt x="504" y="56"/>
                  </a:lnTo>
                  <a:lnTo>
                    <a:pt x="515" y="66"/>
                  </a:lnTo>
                  <a:lnTo>
                    <a:pt x="525" y="76"/>
                  </a:lnTo>
                  <a:lnTo>
                    <a:pt x="535" y="86"/>
                  </a:lnTo>
                  <a:lnTo>
                    <a:pt x="545" y="98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9" y="139"/>
                  </a:lnTo>
                  <a:lnTo>
                    <a:pt x="575" y="153"/>
                  </a:lnTo>
                  <a:lnTo>
                    <a:pt x="582" y="169"/>
                  </a:lnTo>
                  <a:lnTo>
                    <a:pt x="587" y="185"/>
                  </a:lnTo>
                  <a:lnTo>
                    <a:pt x="593" y="202"/>
                  </a:lnTo>
                  <a:lnTo>
                    <a:pt x="598" y="220"/>
                  </a:lnTo>
                  <a:lnTo>
                    <a:pt x="602" y="238"/>
                  </a:lnTo>
                  <a:lnTo>
                    <a:pt x="606" y="258"/>
                  </a:lnTo>
                  <a:lnTo>
                    <a:pt x="609" y="278"/>
                  </a:lnTo>
                  <a:lnTo>
                    <a:pt x="612" y="298"/>
                  </a:lnTo>
                  <a:lnTo>
                    <a:pt x="614" y="319"/>
                  </a:lnTo>
                  <a:lnTo>
                    <a:pt x="615" y="341"/>
                  </a:lnTo>
                  <a:lnTo>
                    <a:pt x="616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7DDA3C0-631F-41F5-BD1E-24F69C453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589"/>
              <a:ext cx="49" cy="71"/>
            </a:xfrm>
            <a:custGeom>
              <a:avLst/>
              <a:gdLst>
                <a:gd name="T0" fmla="*/ 487 w 489"/>
                <a:gd name="T1" fmla="*/ 42 h 707"/>
                <a:gd name="T2" fmla="*/ 489 w 489"/>
                <a:gd name="T3" fmla="*/ 49 h 707"/>
                <a:gd name="T4" fmla="*/ 486 w 489"/>
                <a:gd name="T5" fmla="*/ 61 h 707"/>
                <a:gd name="T6" fmla="*/ 436 w 489"/>
                <a:gd name="T7" fmla="*/ 191 h 707"/>
                <a:gd name="T8" fmla="*/ 433 w 489"/>
                <a:gd name="T9" fmla="*/ 199 h 707"/>
                <a:gd name="T10" fmla="*/ 428 w 489"/>
                <a:gd name="T11" fmla="*/ 203 h 707"/>
                <a:gd name="T12" fmla="*/ 422 w 489"/>
                <a:gd name="T13" fmla="*/ 204 h 707"/>
                <a:gd name="T14" fmla="*/ 414 w 489"/>
                <a:gd name="T15" fmla="*/ 202 h 707"/>
                <a:gd name="T16" fmla="*/ 387 w 489"/>
                <a:gd name="T17" fmla="*/ 189 h 707"/>
                <a:gd name="T18" fmla="*/ 369 w 489"/>
                <a:gd name="T19" fmla="*/ 185 h 707"/>
                <a:gd name="T20" fmla="*/ 350 w 489"/>
                <a:gd name="T21" fmla="*/ 183 h 707"/>
                <a:gd name="T22" fmla="*/ 328 w 489"/>
                <a:gd name="T23" fmla="*/ 186 h 707"/>
                <a:gd name="T24" fmla="*/ 308 w 489"/>
                <a:gd name="T25" fmla="*/ 194 h 707"/>
                <a:gd name="T26" fmla="*/ 286 w 489"/>
                <a:gd name="T27" fmla="*/ 210 h 707"/>
                <a:gd name="T28" fmla="*/ 258 w 489"/>
                <a:gd name="T29" fmla="*/ 237 h 707"/>
                <a:gd name="T30" fmla="*/ 258 w 489"/>
                <a:gd name="T31" fmla="*/ 693 h 707"/>
                <a:gd name="T32" fmla="*/ 256 w 489"/>
                <a:gd name="T33" fmla="*/ 702 h 707"/>
                <a:gd name="T34" fmla="*/ 253 w 489"/>
                <a:gd name="T35" fmla="*/ 706 h 707"/>
                <a:gd name="T36" fmla="*/ 243 w 489"/>
                <a:gd name="T37" fmla="*/ 707 h 707"/>
                <a:gd name="T38" fmla="*/ 64 w 489"/>
                <a:gd name="T39" fmla="*/ 707 h 707"/>
                <a:gd name="T40" fmla="*/ 52 w 489"/>
                <a:gd name="T41" fmla="*/ 706 h 707"/>
                <a:gd name="T42" fmla="*/ 47 w 489"/>
                <a:gd name="T43" fmla="*/ 704 h 707"/>
                <a:gd name="T44" fmla="*/ 44 w 489"/>
                <a:gd name="T45" fmla="*/ 698 h 707"/>
                <a:gd name="T46" fmla="*/ 43 w 489"/>
                <a:gd name="T47" fmla="*/ 685 h 707"/>
                <a:gd name="T48" fmla="*/ 42 w 489"/>
                <a:gd name="T49" fmla="*/ 232 h 707"/>
                <a:gd name="T50" fmla="*/ 37 w 489"/>
                <a:gd name="T51" fmla="*/ 178 h 707"/>
                <a:gd name="T52" fmla="*/ 25 w 489"/>
                <a:gd name="T53" fmla="*/ 130 h 707"/>
                <a:gd name="T54" fmla="*/ 12 w 489"/>
                <a:gd name="T55" fmla="*/ 92 h 707"/>
                <a:gd name="T56" fmla="*/ 4 w 489"/>
                <a:gd name="T57" fmla="*/ 66 h 707"/>
                <a:gd name="T58" fmla="*/ 0 w 489"/>
                <a:gd name="T59" fmla="*/ 54 h 707"/>
                <a:gd name="T60" fmla="*/ 1 w 489"/>
                <a:gd name="T61" fmla="*/ 49 h 707"/>
                <a:gd name="T62" fmla="*/ 7 w 489"/>
                <a:gd name="T63" fmla="*/ 44 h 707"/>
                <a:gd name="T64" fmla="*/ 149 w 489"/>
                <a:gd name="T65" fmla="*/ 6 h 707"/>
                <a:gd name="T66" fmla="*/ 168 w 489"/>
                <a:gd name="T67" fmla="*/ 1 h 707"/>
                <a:gd name="T68" fmla="*/ 176 w 489"/>
                <a:gd name="T69" fmla="*/ 3 h 707"/>
                <a:gd name="T70" fmla="*/ 184 w 489"/>
                <a:gd name="T71" fmla="*/ 8 h 707"/>
                <a:gd name="T72" fmla="*/ 198 w 489"/>
                <a:gd name="T73" fmla="*/ 27 h 707"/>
                <a:gd name="T74" fmla="*/ 211 w 489"/>
                <a:gd name="T75" fmla="*/ 58 h 707"/>
                <a:gd name="T76" fmla="*/ 224 w 489"/>
                <a:gd name="T77" fmla="*/ 97 h 707"/>
                <a:gd name="T78" fmla="*/ 231 w 489"/>
                <a:gd name="T79" fmla="*/ 89 h 707"/>
                <a:gd name="T80" fmla="*/ 238 w 489"/>
                <a:gd name="T81" fmla="*/ 82 h 707"/>
                <a:gd name="T82" fmla="*/ 275 w 489"/>
                <a:gd name="T83" fmla="*/ 46 h 707"/>
                <a:gd name="T84" fmla="*/ 310 w 489"/>
                <a:gd name="T85" fmla="*/ 21 h 707"/>
                <a:gd name="T86" fmla="*/ 328 w 489"/>
                <a:gd name="T87" fmla="*/ 12 h 707"/>
                <a:gd name="T88" fmla="*/ 346 w 489"/>
                <a:gd name="T89" fmla="*/ 6 h 707"/>
                <a:gd name="T90" fmla="*/ 367 w 489"/>
                <a:gd name="T91" fmla="*/ 1 h 707"/>
                <a:gd name="T92" fmla="*/ 389 w 489"/>
                <a:gd name="T93" fmla="*/ 0 h 707"/>
                <a:gd name="T94" fmla="*/ 418 w 489"/>
                <a:gd name="T95" fmla="*/ 2 h 707"/>
                <a:gd name="T96" fmla="*/ 444 w 489"/>
                <a:gd name="T97" fmla="*/ 10 h 707"/>
                <a:gd name="T98" fmla="*/ 466 w 489"/>
                <a:gd name="T99" fmla="*/ 22 h 707"/>
                <a:gd name="T100" fmla="*/ 484 w 489"/>
                <a:gd name="T101" fmla="*/ 3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9" h="707">
                  <a:moveTo>
                    <a:pt x="484" y="37"/>
                  </a:moveTo>
                  <a:lnTo>
                    <a:pt x="487" y="42"/>
                  </a:lnTo>
                  <a:lnTo>
                    <a:pt x="488" y="45"/>
                  </a:lnTo>
                  <a:lnTo>
                    <a:pt x="489" y="49"/>
                  </a:lnTo>
                  <a:lnTo>
                    <a:pt x="488" y="53"/>
                  </a:lnTo>
                  <a:lnTo>
                    <a:pt x="486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5" y="196"/>
                  </a:lnTo>
                  <a:lnTo>
                    <a:pt x="433" y="199"/>
                  </a:lnTo>
                  <a:lnTo>
                    <a:pt x="430" y="201"/>
                  </a:lnTo>
                  <a:lnTo>
                    <a:pt x="428" y="203"/>
                  </a:lnTo>
                  <a:lnTo>
                    <a:pt x="424" y="204"/>
                  </a:lnTo>
                  <a:lnTo>
                    <a:pt x="422" y="204"/>
                  </a:lnTo>
                  <a:lnTo>
                    <a:pt x="418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7" y="189"/>
                  </a:lnTo>
                  <a:lnTo>
                    <a:pt x="378" y="186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50" y="183"/>
                  </a:lnTo>
                  <a:lnTo>
                    <a:pt x="339" y="184"/>
                  </a:lnTo>
                  <a:lnTo>
                    <a:pt x="328" y="186"/>
                  </a:lnTo>
                  <a:lnTo>
                    <a:pt x="318" y="189"/>
                  </a:lnTo>
                  <a:lnTo>
                    <a:pt x="308" y="194"/>
                  </a:lnTo>
                  <a:lnTo>
                    <a:pt x="297" y="201"/>
                  </a:lnTo>
                  <a:lnTo>
                    <a:pt x="286" y="210"/>
                  </a:lnTo>
                  <a:lnTo>
                    <a:pt x="273" y="222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2"/>
                  </a:lnTo>
                  <a:lnTo>
                    <a:pt x="255" y="704"/>
                  </a:lnTo>
                  <a:lnTo>
                    <a:pt x="253" y="706"/>
                  </a:lnTo>
                  <a:lnTo>
                    <a:pt x="249" y="706"/>
                  </a:lnTo>
                  <a:lnTo>
                    <a:pt x="243" y="707"/>
                  </a:lnTo>
                  <a:lnTo>
                    <a:pt x="236" y="707"/>
                  </a:lnTo>
                  <a:lnTo>
                    <a:pt x="64" y="707"/>
                  </a:lnTo>
                  <a:lnTo>
                    <a:pt x="57" y="707"/>
                  </a:lnTo>
                  <a:lnTo>
                    <a:pt x="52" y="706"/>
                  </a:lnTo>
                  <a:lnTo>
                    <a:pt x="49" y="706"/>
                  </a:lnTo>
                  <a:lnTo>
                    <a:pt x="47" y="704"/>
                  </a:lnTo>
                  <a:lnTo>
                    <a:pt x="44" y="702"/>
                  </a:lnTo>
                  <a:lnTo>
                    <a:pt x="44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2" y="232"/>
                  </a:lnTo>
                  <a:lnTo>
                    <a:pt x="40" y="203"/>
                  </a:lnTo>
                  <a:lnTo>
                    <a:pt x="37" y="178"/>
                  </a:lnTo>
                  <a:lnTo>
                    <a:pt x="31" y="153"/>
                  </a:lnTo>
                  <a:lnTo>
                    <a:pt x="25" y="130"/>
                  </a:lnTo>
                  <a:lnTo>
                    <a:pt x="19" y="110"/>
                  </a:lnTo>
                  <a:lnTo>
                    <a:pt x="12" y="92"/>
                  </a:lnTo>
                  <a:lnTo>
                    <a:pt x="7" y="77"/>
                  </a:lnTo>
                  <a:lnTo>
                    <a:pt x="4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7" y="44"/>
                  </a:lnTo>
                  <a:lnTo>
                    <a:pt x="14" y="42"/>
                  </a:lnTo>
                  <a:lnTo>
                    <a:pt x="149" y="6"/>
                  </a:lnTo>
                  <a:lnTo>
                    <a:pt x="160" y="2"/>
                  </a:lnTo>
                  <a:lnTo>
                    <a:pt x="168" y="1"/>
                  </a:lnTo>
                  <a:lnTo>
                    <a:pt x="172" y="2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4" y="8"/>
                  </a:lnTo>
                  <a:lnTo>
                    <a:pt x="190" y="17"/>
                  </a:lnTo>
                  <a:lnTo>
                    <a:pt x="198" y="27"/>
                  </a:lnTo>
                  <a:lnTo>
                    <a:pt x="205" y="42"/>
                  </a:lnTo>
                  <a:lnTo>
                    <a:pt x="211" y="58"/>
                  </a:lnTo>
                  <a:lnTo>
                    <a:pt x="218" y="77"/>
                  </a:lnTo>
                  <a:lnTo>
                    <a:pt x="224" y="97"/>
                  </a:lnTo>
                  <a:lnTo>
                    <a:pt x="227" y="94"/>
                  </a:lnTo>
                  <a:lnTo>
                    <a:pt x="231" y="89"/>
                  </a:lnTo>
                  <a:lnTo>
                    <a:pt x="234" y="84"/>
                  </a:lnTo>
                  <a:lnTo>
                    <a:pt x="238" y="82"/>
                  </a:lnTo>
                  <a:lnTo>
                    <a:pt x="257" y="62"/>
                  </a:lnTo>
                  <a:lnTo>
                    <a:pt x="275" y="46"/>
                  </a:lnTo>
                  <a:lnTo>
                    <a:pt x="294" y="32"/>
                  </a:lnTo>
                  <a:lnTo>
                    <a:pt x="310" y="21"/>
                  </a:lnTo>
                  <a:lnTo>
                    <a:pt x="319" y="15"/>
                  </a:lnTo>
                  <a:lnTo>
                    <a:pt x="328" y="12"/>
                  </a:lnTo>
                  <a:lnTo>
                    <a:pt x="336" y="8"/>
                  </a:lnTo>
                  <a:lnTo>
                    <a:pt x="346" y="6"/>
                  </a:lnTo>
                  <a:lnTo>
                    <a:pt x="357" y="3"/>
                  </a:lnTo>
                  <a:lnTo>
                    <a:pt x="367" y="1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3" y="1"/>
                  </a:lnTo>
                  <a:lnTo>
                    <a:pt x="418" y="2"/>
                  </a:lnTo>
                  <a:lnTo>
                    <a:pt x="431" y="6"/>
                  </a:lnTo>
                  <a:lnTo>
                    <a:pt x="444" y="10"/>
                  </a:lnTo>
                  <a:lnTo>
                    <a:pt x="455" y="15"/>
                  </a:lnTo>
                  <a:lnTo>
                    <a:pt x="466" y="22"/>
                  </a:lnTo>
                  <a:lnTo>
                    <a:pt x="476" y="30"/>
                  </a:lnTo>
                  <a:lnTo>
                    <a:pt x="484" y="3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4754EC1-B768-4DE4-985B-256A7113D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" y="560"/>
              <a:ext cx="54" cy="100"/>
            </a:xfrm>
            <a:custGeom>
              <a:avLst/>
              <a:gdLst>
                <a:gd name="T0" fmla="*/ 509 w 546"/>
                <a:gd name="T1" fmla="*/ 187 h 1001"/>
                <a:gd name="T2" fmla="*/ 504 w 546"/>
                <a:gd name="T3" fmla="*/ 194 h 1001"/>
                <a:gd name="T4" fmla="*/ 497 w 546"/>
                <a:gd name="T5" fmla="*/ 197 h 1001"/>
                <a:gd name="T6" fmla="*/ 487 w 546"/>
                <a:gd name="T7" fmla="*/ 196 h 1001"/>
                <a:gd name="T8" fmla="*/ 471 w 546"/>
                <a:gd name="T9" fmla="*/ 188 h 1001"/>
                <a:gd name="T10" fmla="*/ 449 w 546"/>
                <a:gd name="T11" fmla="*/ 180 h 1001"/>
                <a:gd name="T12" fmla="*/ 427 w 546"/>
                <a:gd name="T13" fmla="*/ 173 h 1001"/>
                <a:gd name="T14" fmla="*/ 402 w 546"/>
                <a:gd name="T15" fmla="*/ 168 h 1001"/>
                <a:gd name="T16" fmla="*/ 379 w 546"/>
                <a:gd name="T17" fmla="*/ 168 h 1001"/>
                <a:gd name="T18" fmla="*/ 362 w 546"/>
                <a:gd name="T19" fmla="*/ 172 h 1001"/>
                <a:gd name="T20" fmla="*/ 350 w 546"/>
                <a:gd name="T21" fmla="*/ 176 h 1001"/>
                <a:gd name="T22" fmla="*/ 340 w 546"/>
                <a:gd name="T23" fmla="*/ 184 h 1001"/>
                <a:gd name="T24" fmla="*/ 334 w 546"/>
                <a:gd name="T25" fmla="*/ 194 h 1001"/>
                <a:gd name="T26" fmla="*/ 328 w 546"/>
                <a:gd name="T27" fmla="*/ 208 h 1001"/>
                <a:gd name="T28" fmla="*/ 324 w 546"/>
                <a:gd name="T29" fmla="*/ 237 h 1001"/>
                <a:gd name="T30" fmla="*/ 324 w 546"/>
                <a:gd name="T31" fmla="*/ 318 h 1001"/>
                <a:gd name="T32" fmla="*/ 492 w 546"/>
                <a:gd name="T33" fmla="*/ 318 h 1001"/>
                <a:gd name="T34" fmla="*/ 502 w 546"/>
                <a:gd name="T35" fmla="*/ 320 h 1001"/>
                <a:gd name="T36" fmla="*/ 504 w 546"/>
                <a:gd name="T37" fmla="*/ 326 h 1001"/>
                <a:gd name="T38" fmla="*/ 504 w 546"/>
                <a:gd name="T39" fmla="*/ 338 h 1001"/>
                <a:gd name="T40" fmla="*/ 481 w 546"/>
                <a:gd name="T41" fmla="*/ 456 h 1001"/>
                <a:gd name="T42" fmla="*/ 478 w 546"/>
                <a:gd name="T43" fmla="*/ 463 h 1001"/>
                <a:gd name="T44" fmla="*/ 472 w 546"/>
                <a:gd name="T45" fmla="*/ 469 h 1001"/>
                <a:gd name="T46" fmla="*/ 464 w 546"/>
                <a:gd name="T47" fmla="*/ 472 h 1001"/>
                <a:gd name="T48" fmla="*/ 456 w 546"/>
                <a:gd name="T49" fmla="*/ 472 h 1001"/>
                <a:gd name="T50" fmla="*/ 324 w 546"/>
                <a:gd name="T51" fmla="*/ 980 h 1001"/>
                <a:gd name="T52" fmla="*/ 323 w 546"/>
                <a:gd name="T53" fmla="*/ 992 h 1001"/>
                <a:gd name="T54" fmla="*/ 320 w 546"/>
                <a:gd name="T55" fmla="*/ 998 h 1001"/>
                <a:gd name="T56" fmla="*/ 315 w 546"/>
                <a:gd name="T57" fmla="*/ 1000 h 1001"/>
                <a:gd name="T58" fmla="*/ 303 w 546"/>
                <a:gd name="T59" fmla="*/ 1001 h 1001"/>
                <a:gd name="T60" fmla="*/ 123 w 546"/>
                <a:gd name="T61" fmla="*/ 1001 h 1001"/>
                <a:gd name="T62" fmla="*/ 113 w 546"/>
                <a:gd name="T63" fmla="*/ 997 h 1001"/>
                <a:gd name="T64" fmla="*/ 111 w 546"/>
                <a:gd name="T65" fmla="*/ 988 h 1001"/>
                <a:gd name="T66" fmla="*/ 111 w 546"/>
                <a:gd name="T67" fmla="*/ 472 h 1001"/>
                <a:gd name="T68" fmla="*/ 11 w 546"/>
                <a:gd name="T69" fmla="*/ 472 h 1001"/>
                <a:gd name="T70" fmla="*/ 2 w 546"/>
                <a:gd name="T71" fmla="*/ 468 h 1001"/>
                <a:gd name="T72" fmla="*/ 0 w 546"/>
                <a:gd name="T73" fmla="*/ 457 h 1001"/>
                <a:gd name="T74" fmla="*/ 0 w 546"/>
                <a:gd name="T75" fmla="*/ 339 h 1001"/>
                <a:gd name="T76" fmla="*/ 1 w 546"/>
                <a:gd name="T77" fmla="*/ 329 h 1001"/>
                <a:gd name="T78" fmla="*/ 4 w 546"/>
                <a:gd name="T79" fmla="*/ 323 h 1001"/>
                <a:gd name="T80" fmla="*/ 12 w 546"/>
                <a:gd name="T81" fmla="*/ 319 h 1001"/>
                <a:gd name="T82" fmla="*/ 24 w 546"/>
                <a:gd name="T83" fmla="*/ 318 h 1001"/>
                <a:gd name="T84" fmla="*/ 111 w 546"/>
                <a:gd name="T85" fmla="*/ 262 h 1001"/>
                <a:gd name="T86" fmla="*/ 112 w 546"/>
                <a:gd name="T87" fmla="*/ 225 h 1001"/>
                <a:gd name="T88" fmla="*/ 115 w 546"/>
                <a:gd name="T89" fmla="*/ 193 h 1001"/>
                <a:gd name="T90" fmla="*/ 122 w 546"/>
                <a:gd name="T91" fmla="*/ 162 h 1001"/>
                <a:gd name="T92" fmla="*/ 129 w 546"/>
                <a:gd name="T93" fmla="*/ 136 h 1001"/>
                <a:gd name="T94" fmla="*/ 140 w 546"/>
                <a:gd name="T95" fmla="*/ 112 h 1001"/>
                <a:gd name="T96" fmla="*/ 154 w 546"/>
                <a:gd name="T97" fmla="*/ 90 h 1001"/>
                <a:gd name="T98" fmla="*/ 170 w 546"/>
                <a:gd name="T99" fmla="*/ 70 h 1001"/>
                <a:gd name="T100" fmla="*/ 189 w 546"/>
                <a:gd name="T101" fmla="*/ 53 h 1001"/>
                <a:gd name="T102" fmla="*/ 222 w 546"/>
                <a:gd name="T103" fmla="*/ 30 h 1001"/>
                <a:gd name="T104" fmla="*/ 261 w 546"/>
                <a:gd name="T105" fmla="*/ 13 h 1001"/>
                <a:gd name="T106" fmla="*/ 305 w 546"/>
                <a:gd name="T107" fmla="*/ 3 h 1001"/>
                <a:gd name="T108" fmla="*/ 356 w 546"/>
                <a:gd name="T109" fmla="*/ 0 h 1001"/>
                <a:gd name="T110" fmla="*/ 400 w 546"/>
                <a:gd name="T111" fmla="*/ 2 h 1001"/>
                <a:gd name="T112" fmla="*/ 448 w 546"/>
                <a:gd name="T113" fmla="*/ 10 h 1001"/>
                <a:gd name="T114" fmla="*/ 495 w 546"/>
                <a:gd name="T115" fmla="*/ 23 h 1001"/>
                <a:gd name="T116" fmla="*/ 534 w 546"/>
                <a:gd name="T117" fmla="*/ 40 h 1001"/>
                <a:gd name="T118" fmla="*/ 542 w 546"/>
                <a:gd name="T119" fmla="*/ 46 h 1001"/>
                <a:gd name="T120" fmla="*/ 546 w 546"/>
                <a:gd name="T121" fmla="*/ 52 h 1001"/>
                <a:gd name="T122" fmla="*/ 543 w 546"/>
                <a:gd name="T123" fmla="*/ 6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1001">
                  <a:moveTo>
                    <a:pt x="512" y="183"/>
                  </a:moveTo>
                  <a:lnTo>
                    <a:pt x="509" y="187"/>
                  </a:lnTo>
                  <a:lnTo>
                    <a:pt x="507" y="190"/>
                  </a:lnTo>
                  <a:lnTo>
                    <a:pt x="504" y="194"/>
                  </a:lnTo>
                  <a:lnTo>
                    <a:pt x="501" y="196"/>
                  </a:lnTo>
                  <a:lnTo>
                    <a:pt x="497" y="197"/>
                  </a:lnTo>
                  <a:lnTo>
                    <a:pt x="493" y="196"/>
                  </a:lnTo>
                  <a:lnTo>
                    <a:pt x="487" y="196"/>
                  </a:lnTo>
                  <a:lnTo>
                    <a:pt x="482" y="194"/>
                  </a:lnTo>
                  <a:lnTo>
                    <a:pt x="471" y="188"/>
                  </a:lnTo>
                  <a:lnTo>
                    <a:pt x="460" y="184"/>
                  </a:lnTo>
                  <a:lnTo>
                    <a:pt x="449" y="180"/>
                  </a:lnTo>
                  <a:lnTo>
                    <a:pt x="438" y="176"/>
                  </a:lnTo>
                  <a:lnTo>
                    <a:pt x="427" y="173"/>
                  </a:lnTo>
                  <a:lnTo>
                    <a:pt x="415" y="171"/>
                  </a:lnTo>
                  <a:lnTo>
                    <a:pt x="402" y="168"/>
                  </a:lnTo>
                  <a:lnTo>
                    <a:pt x="387" y="168"/>
                  </a:lnTo>
                  <a:lnTo>
                    <a:pt x="379" y="168"/>
                  </a:lnTo>
                  <a:lnTo>
                    <a:pt x="370" y="170"/>
                  </a:lnTo>
                  <a:lnTo>
                    <a:pt x="362" y="172"/>
                  </a:lnTo>
                  <a:lnTo>
                    <a:pt x="356" y="174"/>
                  </a:lnTo>
                  <a:lnTo>
                    <a:pt x="350" y="176"/>
                  </a:lnTo>
                  <a:lnTo>
                    <a:pt x="345" y="179"/>
                  </a:lnTo>
                  <a:lnTo>
                    <a:pt x="340" y="184"/>
                  </a:lnTo>
                  <a:lnTo>
                    <a:pt x="337" y="188"/>
                  </a:lnTo>
                  <a:lnTo>
                    <a:pt x="334" y="194"/>
                  </a:lnTo>
                  <a:lnTo>
                    <a:pt x="330" y="200"/>
                  </a:lnTo>
                  <a:lnTo>
                    <a:pt x="328" y="208"/>
                  </a:lnTo>
                  <a:lnTo>
                    <a:pt x="327" y="217"/>
                  </a:lnTo>
                  <a:lnTo>
                    <a:pt x="324" y="237"/>
                  </a:lnTo>
                  <a:lnTo>
                    <a:pt x="324" y="261"/>
                  </a:lnTo>
                  <a:lnTo>
                    <a:pt x="324" y="318"/>
                  </a:lnTo>
                  <a:lnTo>
                    <a:pt x="483" y="318"/>
                  </a:lnTo>
                  <a:lnTo>
                    <a:pt x="492" y="318"/>
                  </a:lnTo>
                  <a:lnTo>
                    <a:pt x="497" y="319"/>
                  </a:lnTo>
                  <a:lnTo>
                    <a:pt x="502" y="320"/>
                  </a:lnTo>
                  <a:lnTo>
                    <a:pt x="504" y="323"/>
                  </a:lnTo>
                  <a:lnTo>
                    <a:pt x="504" y="326"/>
                  </a:lnTo>
                  <a:lnTo>
                    <a:pt x="504" y="331"/>
                  </a:lnTo>
                  <a:lnTo>
                    <a:pt x="504" y="338"/>
                  </a:lnTo>
                  <a:lnTo>
                    <a:pt x="503" y="345"/>
                  </a:lnTo>
                  <a:lnTo>
                    <a:pt x="481" y="456"/>
                  </a:lnTo>
                  <a:lnTo>
                    <a:pt x="480" y="460"/>
                  </a:lnTo>
                  <a:lnTo>
                    <a:pt x="478" y="463"/>
                  </a:lnTo>
                  <a:lnTo>
                    <a:pt x="475" y="467"/>
                  </a:lnTo>
                  <a:lnTo>
                    <a:pt x="472" y="469"/>
                  </a:lnTo>
                  <a:lnTo>
                    <a:pt x="469" y="470"/>
                  </a:lnTo>
                  <a:lnTo>
                    <a:pt x="464" y="472"/>
                  </a:lnTo>
                  <a:lnTo>
                    <a:pt x="460" y="472"/>
                  </a:lnTo>
                  <a:lnTo>
                    <a:pt x="456" y="472"/>
                  </a:lnTo>
                  <a:lnTo>
                    <a:pt x="324" y="472"/>
                  </a:lnTo>
                  <a:lnTo>
                    <a:pt x="324" y="980"/>
                  </a:lnTo>
                  <a:lnTo>
                    <a:pt x="323" y="987"/>
                  </a:lnTo>
                  <a:lnTo>
                    <a:pt x="323" y="992"/>
                  </a:lnTo>
                  <a:lnTo>
                    <a:pt x="322" y="997"/>
                  </a:lnTo>
                  <a:lnTo>
                    <a:pt x="320" y="998"/>
                  </a:lnTo>
                  <a:lnTo>
                    <a:pt x="318" y="1000"/>
                  </a:lnTo>
                  <a:lnTo>
                    <a:pt x="315" y="1000"/>
                  </a:lnTo>
                  <a:lnTo>
                    <a:pt x="310" y="1001"/>
                  </a:lnTo>
                  <a:lnTo>
                    <a:pt x="303" y="1001"/>
                  </a:lnTo>
                  <a:lnTo>
                    <a:pt x="133" y="1001"/>
                  </a:lnTo>
                  <a:lnTo>
                    <a:pt x="123" y="1001"/>
                  </a:lnTo>
                  <a:lnTo>
                    <a:pt x="115" y="999"/>
                  </a:lnTo>
                  <a:lnTo>
                    <a:pt x="113" y="997"/>
                  </a:lnTo>
                  <a:lnTo>
                    <a:pt x="112" y="993"/>
                  </a:lnTo>
                  <a:lnTo>
                    <a:pt x="111" y="988"/>
                  </a:lnTo>
                  <a:lnTo>
                    <a:pt x="111" y="980"/>
                  </a:lnTo>
                  <a:lnTo>
                    <a:pt x="111" y="472"/>
                  </a:lnTo>
                  <a:lnTo>
                    <a:pt x="23" y="472"/>
                  </a:lnTo>
                  <a:lnTo>
                    <a:pt x="11" y="472"/>
                  </a:lnTo>
                  <a:lnTo>
                    <a:pt x="4" y="470"/>
                  </a:lnTo>
                  <a:lnTo>
                    <a:pt x="2" y="468"/>
                  </a:lnTo>
                  <a:lnTo>
                    <a:pt x="1" y="463"/>
                  </a:lnTo>
                  <a:lnTo>
                    <a:pt x="0" y="457"/>
                  </a:lnTo>
                  <a:lnTo>
                    <a:pt x="0" y="448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1" y="329"/>
                  </a:lnTo>
                  <a:lnTo>
                    <a:pt x="2" y="326"/>
                  </a:lnTo>
                  <a:lnTo>
                    <a:pt x="4" y="323"/>
                  </a:lnTo>
                  <a:lnTo>
                    <a:pt x="8" y="320"/>
                  </a:lnTo>
                  <a:lnTo>
                    <a:pt x="12" y="319"/>
                  </a:lnTo>
                  <a:lnTo>
                    <a:pt x="17" y="318"/>
                  </a:lnTo>
                  <a:lnTo>
                    <a:pt x="24" y="318"/>
                  </a:lnTo>
                  <a:lnTo>
                    <a:pt x="111" y="318"/>
                  </a:lnTo>
                  <a:lnTo>
                    <a:pt x="111" y="262"/>
                  </a:lnTo>
                  <a:lnTo>
                    <a:pt x="111" y="244"/>
                  </a:lnTo>
                  <a:lnTo>
                    <a:pt x="112" y="225"/>
                  </a:lnTo>
                  <a:lnTo>
                    <a:pt x="113" y="208"/>
                  </a:lnTo>
                  <a:lnTo>
                    <a:pt x="115" y="193"/>
                  </a:lnTo>
                  <a:lnTo>
                    <a:pt x="118" y="176"/>
                  </a:lnTo>
                  <a:lnTo>
                    <a:pt x="122" y="162"/>
                  </a:lnTo>
                  <a:lnTo>
                    <a:pt x="125" y="148"/>
                  </a:lnTo>
                  <a:lnTo>
                    <a:pt x="129" y="136"/>
                  </a:lnTo>
                  <a:lnTo>
                    <a:pt x="135" y="123"/>
                  </a:lnTo>
                  <a:lnTo>
                    <a:pt x="140" y="112"/>
                  </a:lnTo>
                  <a:lnTo>
                    <a:pt x="147" y="101"/>
                  </a:lnTo>
                  <a:lnTo>
                    <a:pt x="154" y="90"/>
                  </a:lnTo>
                  <a:lnTo>
                    <a:pt x="161" y="80"/>
                  </a:lnTo>
                  <a:lnTo>
                    <a:pt x="170" y="70"/>
                  </a:lnTo>
                  <a:lnTo>
                    <a:pt x="179" y="61"/>
                  </a:lnTo>
                  <a:lnTo>
                    <a:pt x="189" y="53"/>
                  </a:lnTo>
                  <a:lnTo>
                    <a:pt x="204" y="40"/>
                  </a:lnTo>
                  <a:lnTo>
                    <a:pt x="222" y="30"/>
                  </a:lnTo>
                  <a:lnTo>
                    <a:pt x="240" y="20"/>
                  </a:lnTo>
                  <a:lnTo>
                    <a:pt x="261" y="13"/>
                  </a:lnTo>
                  <a:lnTo>
                    <a:pt x="282" y="7"/>
                  </a:lnTo>
                  <a:lnTo>
                    <a:pt x="305" y="3"/>
                  </a:lnTo>
                  <a:lnTo>
                    <a:pt x="329" y="0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400" y="2"/>
                  </a:lnTo>
                  <a:lnTo>
                    <a:pt x="423" y="6"/>
                  </a:lnTo>
                  <a:lnTo>
                    <a:pt x="448" y="10"/>
                  </a:lnTo>
                  <a:lnTo>
                    <a:pt x="472" y="16"/>
                  </a:lnTo>
                  <a:lnTo>
                    <a:pt x="495" y="23"/>
                  </a:lnTo>
                  <a:lnTo>
                    <a:pt x="515" y="31"/>
                  </a:lnTo>
                  <a:lnTo>
                    <a:pt x="534" y="40"/>
                  </a:lnTo>
                  <a:lnTo>
                    <a:pt x="538" y="43"/>
                  </a:lnTo>
                  <a:lnTo>
                    <a:pt x="542" y="46"/>
                  </a:lnTo>
                  <a:lnTo>
                    <a:pt x="545" y="49"/>
                  </a:lnTo>
                  <a:lnTo>
                    <a:pt x="546" y="52"/>
                  </a:lnTo>
                  <a:lnTo>
                    <a:pt x="545" y="58"/>
                  </a:lnTo>
                  <a:lnTo>
                    <a:pt x="543" y="68"/>
                  </a:lnTo>
                  <a:lnTo>
                    <a:pt x="512" y="183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ADEE2AE-7B6D-439A-98B8-414246E35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" y="589"/>
              <a:ext cx="64" cy="73"/>
            </a:xfrm>
            <a:custGeom>
              <a:avLst/>
              <a:gdLst>
                <a:gd name="T0" fmla="*/ 421 w 640"/>
                <a:gd name="T1" fmla="*/ 287 h 731"/>
                <a:gd name="T2" fmla="*/ 404 w 640"/>
                <a:gd name="T3" fmla="*/ 214 h 731"/>
                <a:gd name="T4" fmla="*/ 376 w 640"/>
                <a:gd name="T5" fmla="*/ 173 h 731"/>
                <a:gd name="T6" fmla="*/ 334 w 640"/>
                <a:gd name="T7" fmla="*/ 154 h 731"/>
                <a:gd name="T8" fmla="*/ 284 w 640"/>
                <a:gd name="T9" fmla="*/ 161 h 731"/>
                <a:gd name="T10" fmla="*/ 249 w 640"/>
                <a:gd name="T11" fmla="*/ 190 h 731"/>
                <a:gd name="T12" fmla="*/ 226 w 640"/>
                <a:gd name="T13" fmla="*/ 246 h 731"/>
                <a:gd name="T14" fmla="*/ 217 w 640"/>
                <a:gd name="T15" fmla="*/ 338 h 731"/>
                <a:gd name="T16" fmla="*/ 220 w 640"/>
                <a:gd name="T17" fmla="*/ 445 h 731"/>
                <a:gd name="T18" fmla="*/ 236 w 640"/>
                <a:gd name="T19" fmla="*/ 518 h 731"/>
                <a:gd name="T20" fmla="*/ 266 w 640"/>
                <a:gd name="T21" fmla="*/ 558 h 731"/>
                <a:gd name="T22" fmla="*/ 307 w 640"/>
                <a:gd name="T23" fmla="*/ 576 h 731"/>
                <a:gd name="T24" fmla="*/ 357 w 640"/>
                <a:gd name="T25" fmla="*/ 570 h 731"/>
                <a:gd name="T26" fmla="*/ 392 w 640"/>
                <a:gd name="T27" fmla="*/ 541 h 731"/>
                <a:gd name="T28" fmla="*/ 414 w 640"/>
                <a:gd name="T29" fmla="*/ 485 h 731"/>
                <a:gd name="T30" fmla="*/ 423 w 640"/>
                <a:gd name="T31" fmla="*/ 393 h 731"/>
                <a:gd name="T32" fmla="*/ 639 w 640"/>
                <a:gd name="T33" fmla="*/ 407 h 731"/>
                <a:gd name="T34" fmla="*/ 628 w 640"/>
                <a:gd name="T35" fmla="*/ 481 h 731"/>
                <a:gd name="T36" fmla="*/ 607 w 640"/>
                <a:gd name="T37" fmla="*/ 547 h 731"/>
                <a:gd name="T38" fmla="*/ 575 w 640"/>
                <a:gd name="T39" fmla="*/ 605 h 731"/>
                <a:gd name="T40" fmla="*/ 535 w 640"/>
                <a:gd name="T41" fmla="*/ 652 h 731"/>
                <a:gd name="T42" fmla="*/ 484 w 640"/>
                <a:gd name="T43" fmla="*/ 690 h 731"/>
                <a:gd name="T44" fmla="*/ 426 w 640"/>
                <a:gd name="T45" fmla="*/ 716 h 731"/>
                <a:gd name="T46" fmla="*/ 359 w 640"/>
                <a:gd name="T47" fmla="*/ 729 h 731"/>
                <a:gd name="T48" fmla="*/ 284 w 640"/>
                <a:gd name="T49" fmla="*/ 729 h 731"/>
                <a:gd name="T50" fmla="*/ 215 w 640"/>
                <a:gd name="T51" fmla="*/ 717 h 731"/>
                <a:gd name="T52" fmla="*/ 156 w 640"/>
                <a:gd name="T53" fmla="*/ 692 h 731"/>
                <a:gd name="T54" fmla="*/ 105 w 640"/>
                <a:gd name="T55" fmla="*/ 656 h 731"/>
                <a:gd name="T56" fmla="*/ 64 w 640"/>
                <a:gd name="T57" fmla="*/ 606 h 731"/>
                <a:gd name="T58" fmla="*/ 32 w 640"/>
                <a:gd name="T59" fmla="*/ 549 h 731"/>
                <a:gd name="T60" fmla="*/ 11 w 640"/>
                <a:gd name="T61" fmla="*/ 482 h 731"/>
                <a:gd name="T62" fmla="*/ 1 w 640"/>
                <a:gd name="T63" fmla="*/ 405 h 731"/>
                <a:gd name="T64" fmla="*/ 1 w 640"/>
                <a:gd name="T65" fmla="*/ 324 h 731"/>
                <a:gd name="T66" fmla="*/ 12 w 640"/>
                <a:gd name="T67" fmla="*/ 248 h 731"/>
                <a:gd name="T68" fmla="*/ 33 w 640"/>
                <a:gd name="T69" fmla="*/ 181 h 731"/>
                <a:gd name="T70" fmla="*/ 65 w 640"/>
                <a:gd name="T71" fmla="*/ 125 h 731"/>
                <a:gd name="T72" fmla="*/ 106 w 640"/>
                <a:gd name="T73" fmla="*/ 77 h 731"/>
                <a:gd name="T74" fmla="*/ 157 w 640"/>
                <a:gd name="T75" fmla="*/ 41 h 731"/>
                <a:gd name="T76" fmla="*/ 217 w 640"/>
                <a:gd name="T77" fmla="*/ 14 h 731"/>
                <a:gd name="T78" fmla="*/ 287 w 640"/>
                <a:gd name="T79" fmla="*/ 2 h 731"/>
                <a:gd name="T80" fmla="*/ 360 w 640"/>
                <a:gd name="T81" fmla="*/ 2 h 731"/>
                <a:gd name="T82" fmla="*/ 428 w 640"/>
                <a:gd name="T83" fmla="*/ 14 h 731"/>
                <a:gd name="T84" fmla="*/ 488 w 640"/>
                <a:gd name="T85" fmla="*/ 41 h 731"/>
                <a:gd name="T86" fmla="*/ 537 w 640"/>
                <a:gd name="T87" fmla="*/ 77 h 731"/>
                <a:gd name="T88" fmla="*/ 578 w 640"/>
                <a:gd name="T89" fmla="*/ 125 h 731"/>
                <a:gd name="T90" fmla="*/ 608 w 640"/>
                <a:gd name="T91" fmla="*/ 183 h 731"/>
                <a:gd name="T92" fmla="*/ 629 w 640"/>
                <a:gd name="T93" fmla="*/ 249 h 731"/>
                <a:gd name="T94" fmla="*/ 639 w 640"/>
                <a:gd name="T95" fmla="*/ 3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0" h="731">
                  <a:moveTo>
                    <a:pt x="424" y="365"/>
                  </a:moveTo>
                  <a:lnTo>
                    <a:pt x="423" y="337"/>
                  </a:lnTo>
                  <a:lnTo>
                    <a:pt x="422" y="311"/>
                  </a:lnTo>
                  <a:lnTo>
                    <a:pt x="421" y="287"/>
                  </a:lnTo>
                  <a:lnTo>
                    <a:pt x="417" y="266"/>
                  </a:lnTo>
                  <a:lnTo>
                    <a:pt x="414" y="246"/>
                  </a:lnTo>
                  <a:lnTo>
                    <a:pt x="410" y="228"/>
                  </a:lnTo>
                  <a:lnTo>
                    <a:pt x="404" y="214"/>
                  </a:lnTo>
                  <a:lnTo>
                    <a:pt x="399" y="201"/>
                  </a:lnTo>
                  <a:lnTo>
                    <a:pt x="392" y="190"/>
                  </a:lnTo>
                  <a:lnTo>
                    <a:pt x="384" y="180"/>
                  </a:lnTo>
                  <a:lnTo>
                    <a:pt x="376" y="173"/>
                  </a:lnTo>
                  <a:lnTo>
                    <a:pt x="367" y="165"/>
                  </a:lnTo>
                  <a:lnTo>
                    <a:pt x="357" y="161"/>
                  </a:lnTo>
                  <a:lnTo>
                    <a:pt x="346" y="156"/>
                  </a:lnTo>
                  <a:lnTo>
                    <a:pt x="334" y="154"/>
                  </a:lnTo>
                  <a:lnTo>
                    <a:pt x="321" y="154"/>
                  </a:lnTo>
                  <a:lnTo>
                    <a:pt x="307" y="154"/>
                  </a:lnTo>
                  <a:lnTo>
                    <a:pt x="296" y="156"/>
                  </a:lnTo>
                  <a:lnTo>
                    <a:pt x="284" y="161"/>
                  </a:lnTo>
                  <a:lnTo>
                    <a:pt x="274" y="165"/>
                  </a:lnTo>
                  <a:lnTo>
                    <a:pt x="266" y="173"/>
                  </a:lnTo>
                  <a:lnTo>
                    <a:pt x="257" y="180"/>
                  </a:lnTo>
                  <a:lnTo>
                    <a:pt x="249" y="190"/>
                  </a:lnTo>
                  <a:lnTo>
                    <a:pt x="243" y="201"/>
                  </a:lnTo>
                  <a:lnTo>
                    <a:pt x="236" y="214"/>
                  </a:lnTo>
                  <a:lnTo>
                    <a:pt x="231" y="228"/>
                  </a:lnTo>
                  <a:lnTo>
                    <a:pt x="226" y="246"/>
                  </a:lnTo>
                  <a:lnTo>
                    <a:pt x="223" y="266"/>
                  </a:lnTo>
                  <a:lnTo>
                    <a:pt x="220" y="287"/>
                  </a:lnTo>
                  <a:lnTo>
                    <a:pt x="218" y="311"/>
                  </a:lnTo>
                  <a:lnTo>
                    <a:pt x="217" y="338"/>
                  </a:lnTo>
                  <a:lnTo>
                    <a:pt x="216" y="367"/>
                  </a:lnTo>
                  <a:lnTo>
                    <a:pt x="217" y="396"/>
                  </a:lnTo>
                  <a:lnTo>
                    <a:pt x="218" y="421"/>
                  </a:lnTo>
                  <a:lnTo>
                    <a:pt x="220" y="445"/>
                  </a:lnTo>
                  <a:lnTo>
                    <a:pt x="223" y="467"/>
                  </a:lnTo>
                  <a:lnTo>
                    <a:pt x="226" y="486"/>
                  </a:lnTo>
                  <a:lnTo>
                    <a:pt x="231" y="503"/>
                  </a:lnTo>
                  <a:lnTo>
                    <a:pt x="236" y="518"/>
                  </a:lnTo>
                  <a:lnTo>
                    <a:pt x="243" y="531"/>
                  </a:lnTo>
                  <a:lnTo>
                    <a:pt x="249" y="542"/>
                  </a:lnTo>
                  <a:lnTo>
                    <a:pt x="257" y="551"/>
                  </a:lnTo>
                  <a:lnTo>
                    <a:pt x="266" y="558"/>
                  </a:lnTo>
                  <a:lnTo>
                    <a:pt x="274" y="565"/>
                  </a:lnTo>
                  <a:lnTo>
                    <a:pt x="284" y="570"/>
                  </a:lnTo>
                  <a:lnTo>
                    <a:pt x="296" y="574"/>
                  </a:lnTo>
                  <a:lnTo>
                    <a:pt x="307" y="576"/>
                  </a:lnTo>
                  <a:lnTo>
                    <a:pt x="321" y="577"/>
                  </a:lnTo>
                  <a:lnTo>
                    <a:pt x="334" y="576"/>
                  </a:lnTo>
                  <a:lnTo>
                    <a:pt x="346" y="574"/>
                  </a:lnTo>
                  <a:lnTo>
                    <a:pt x="357" y="570"/>
                  </a:lnTo>
                  <a:lnTo>
                    <a:pt x="367" y="565"/>
                  </a:lnTo>
                  <a:lnTo>
                    <a:pt x="376" y="558"/>
                  </a:lnTo>
                  <a:lnTo>
                    <a:pt x="384" y="551"/>
                  </a:lnTo>
                  <a:lnTo>
                    <a:pt x="392" y="541"/>
                  </a:lnTo>
                  <a:lnTo>
                    <a:pt x="399" y="530"/>
                  </a:lnTo>
                  <a:lnTo>
                    <a:pt x="404" y="517"/>
                  </a:lnTo>
                  <a:lnTo>
                    <a:pt x="410" y="502"/>
                  </a:lnTo>
                  <a:lnTo>
                    <a:pt x="414" y="485"/>
                  </a:lnTo>
                  <a:lnTo>
                    <a:pt x="417" y="466"/>
                  </a:lnTo>
                  <a:lnTo>
                    <a:pt x="421" y="444"/>
                  </a:lnTo>
                  <a:lnTo>
                    <a:pt x="422" y="420"/>
                  </a:lnTo>
                  <a:lnTo>
                    <a:pt x="423" y="393"/>
                  </a:lnTo>
                  <a:lnTo>
                    <a:pt x="424" y="365"/>
                  </a:lnTo>
                  <a:close/>
                  <a:moveTo>
                    <a:pt x="640" y="367"/>
                  </a:moveTo>
                  <a:lnTo>
                    <a:pt x="640" y="387"/>
                  </a:lnTo>
                  <a:lnTo>
                    <a:pt x="639" y="407"/>
                  </a:lnTo>
                  <a:lnTo>
                    <a:pt x="637" y="426"/>
                  </a:lnTo>
                  <a:lnTo>
                    <a:pt x="635" y="445"/>
                  </a:lnTo>
                  <a:lnTo>
                    <a:pt x="632" y="463"/>
                  </a:lnTo>
                  <a:lnTo>
                    <a:pt x="628" y="481"/>
                  </a:lnTo>
                  <a:lnTo>
                    <a:pt x="624" y="498"/>
                  </a:lnTo>
                  <a:lnTo>
                    <a:pt x="619" y="516"/>
                  </a:lnTo>
                  <a:lnTo>
                    <a:pt x="613" y="532"/>
                  </a:lnTo>
                  <a:lnTo>
                    <a:pt x="607" y="547"/>
                  </a:lnTo>
                  <a:lnTo>
                    <a:pt x="600" y="563"/>
                  </a:lnTo>
                  <a:lnTo>
                    <a:pt x="593" y="578"/>
                  </a:lnTo>
                  <a:lnTo>
                    <a:pt x="584" y="592"/>
                  </a:lnTo>
                  <a:lnTo>
                    <a:pt x="575" y="605"/>
                  </a:lnTo>
                  <a:lnTo>
                    <a:pt x="567" y="619"/>
                  </a:lnTo>
                  <a:lnTo>
                    <a:pt x="557" y="631"/>
                  </a:lnTo>
                  <a:lnTo>
                    <a:pt x="546" y="641"/>
                  </a:lnTo>
                  <a:lnTo>
                    <a:pt x="535" y="652"/>
                  </a:lnTo>
                  <a:lnTo>
                    <a:pt x="523" y="663"/>
                  </a:lnTo>
                  <a:lnTo>
                    <a:pt x="511" y="673"/>
                  </a:lnTo>
                  <a:lnTo>
                    <a:pt x="499" y="682"/>
                  </a:lnTo>
                  <a:lnTo>
                    <a:pt x="484" y="690"/>
                  </a:lnTo>
                  <a:lnTo>
                    <a:pt x="471" y="697"/>
                  </a:lnTo>
                  <a:lnTo>
                    <a:pt x="457" y="704"/>
                  </a:lnTo>
                  <a:lnTo>
                    <a:pt x="441" y="710"/>
                  </a:lnTo>
                  <a:lnTo>
                    <a:pt x="426" y="716"/>
                  </a:lnTo>
                  <a:lnTo>
                    <a:pt x="410" y="720"/>
                  </a:lnTo>
                  <a:lnTo>
                    <a:pt x="393" y="724"/>
                  </a:lnTo>
                  <a:lnTo>
                    <a:pt x="377" y="727"/>
                  </a:lnTo>
                  <a:lnTo>
                    <a:pt x="359" y="729"/>
                  </a:lnTo>
                  <a:lnTo>
                    <a:pt x="340" y="730"/>
                  </a:lnTo>
                  <a:lnTo>
                    <a:pt x="322" y="731"/>
                  </a:lnTo>
                  <a:lnTo>
                    <a:pt x="303" y="730"/>
                  </a:lnTo>
                  <a:lnTo>
                    <a:pt x="284" y="729"/>
                  </a:lnTo>
                  <a:lnTo>
                    <a:pt x="266" y="727"/>
                  </a:lnTo>
                  <a:lnTo>
                    <a:pt x="249" y="724"/>
                  </a:lnTo>
                  <a:lnTo>
                    <a:pt x="232" y="721"/>
                  </a:lnTo>
                  <a:lnTo>
                    <a:pt x="215" y="717"/>
                  </a:lnTo>
                  <a:lnTo>
                    <a:pt x="200" y="711"/>
                  </a:lnTo>
                  <a:lnTo>
                    <a:pt x="184" y="706"/>
                  </a:lnTo>
                  <a:lnTo>
                    <a:pt x="170" y="699"/>
                  </a:lnTo>
                  <a:lnTo>
                    <a:pt x="156" y="692"/>
                  </a:lnTo>
                  <a:lnTo>
                    <a:pt x="142" y="684"/>
                  </a:lnTo>
                  <a:lnTo>
                    <a:pt x="130" y="675"/>
                  </a:lnTo>
                  <a:lnTo>
                    <a:pt x="116" y="665"/>
                  </a:lnTo>
                  <a:lnTo>
                    <a:pt x="105" y="656"/>
                  </a:lnTo>
                  <a:lnTo>
                    <a:pt x="93" y="645"/>
                  </a:lnTo>
                  <a:lnTo>
                    <a:pt x="83" y="633"/>
                  </a:lnTo>
                  <a:lnTo>
                    <a:pt x="72" y="620"/>
                  </a:lnTo>
                  <a:lnTo>
                    <a:pt x="64" y="606"/>
                  </a:lnTo>
                  <a:lnTo>
                    <a:pt x="55" y="593"/>
                  </a:lnTo>
                  <a:lnTo>
                    <a:pt x="46" y="579"/>
                  </a:lnTo>
                  <a:lnTo>
                    <a:pt x="39" y="564"/>
                  </a:lnTo>
                  <a:lnTo>
                    <a:pt x="32" y="549"/>
                  </a:lnTo>
                  <a:lnTo>
                    <a:pt x="26" y="532"/>
                  </a:lnTo>
                  <a:lnTo>
                    <a:pt x="21" y="516"/>
                  </a:lnTo>
                  <a:lnTo>
                    <a:pt x="15" y="499"/>
                  </a:lnTo>
                  <a:lnTo>
                    <a:pt x="11" y="482"/>
                  </a:lnTo>
                  <a:lnTo>
                    <a:pt x="8" y="463"/>
                  </a:lnTo>
                  <a:lnTo>
                    <a:pt x="4" y="445"/>
                  </a:lnTo>
                  <a:lnTo>
                    <a:pt x="2" y="425"/>
                  </a:lnTo>
                  <a:lnTo>
                    <a:pt x="1" y="405"/>
                  </a:lnTo>
                  <a:lnTo>
                    <a:pt x="0" y="385"/>
                  </a:lnTo>
                  <a:lnTo>
                    <a:pt x="0" y="364"/>
                  </a:lnTo>
                  <a:lnTo>
                    <a:pt x="0" y="343"/>
                  </a:lnTo>
                  <a:lnTo>
                    <a:pt x="1" y="324"/>
                  </a:lnTo>
                  <a:lnTo>
                    <a:pt x="2" y="304"/>
                  </a:lnTo>
                  <a:lnTo>
                    <a:pt x="5" y="285"/>
                  </a:lnTo>
                  <a:lnTo>
                    <a:pt x="8" y="267"/>
                  </a:lnTo>
                  <a:lnTo>
                    <a:pt x="12" y="248"/>
                  </a:lnTo>
                  <a:lnTo>
                    <a:pt x="16" y="231"/>
                  </a:lnTo>
                  <a:lnTo>
                    <a:pt x="21" y="214"/>
                  </a:lnTo>
                  <a:lnTo>
                    <a:pt x="26" y="198"/>
                  </a:lnTo>
                  <a:lnTo>
                    <a:pt x="33" y="181"/>
                  </a:lnTo>
                  <a:lnTo>
                    <a:pt x="41" y="166"/>
                  </a:lnTo>
                  <a:lnTo>
                    <a:pt x="47" y="152"/>
                  </a:lnTo>
                  <a:lnTo>
                    <a:pt x="56" y="138"/>
                  </a:lnTo>
                  <a:lnTo>
                    <a:pt x="65" y="125"/>
                  </a:lnTo>
                  <a:lnTo>
                    <a:pt x="75" y="112"/>
                  </a:lnTo>
                  <a:lnTo>
                    <a:pt x="85" y="100"/>
                  </a:lnTo>
                  <a:lnTo>
                    <a:pt x="95" y="88"/>
                  </a:lnTo>
                  <a:lnTo>
                    <a:pt x="106" y="77"/>
                  </a:lnTo>
                  <a:lnTo>
                    <a:pt x="119" y="67"/>
                  </a:lnTo>
                  <a:lnTo>
                    <a:pt x="131" y="57"/>
                  </a:lnTo>
                  <a:lnTo>
                    <a:pt x="144" y="48"/>
                  </a:lnTo>
                  <a:lnTo>
                    <a:pt x="157" y="41"/>
                  </a:lnTo>
                  <a:lnTo>
                    <a:pt x="171" y="33"/>
                  </a:lnTo>
                  <a:lnTo>
                    <a:pt x="187" y="26"/>
                  </a:lnTo>
                  <a:lnTo>
                    <a:pt x="202" y="20"/>
                  </a:lnTo>
                  <a:lnTo>
                    <a:pt x="217" y="14"/>
                  </a:lnTo>
                  <a:lnTo>
                    <a:pt x="234" y="10"/>
                  </a:lnTo>
                  <a:lnTo>
                    <a:pt x="251" y="7"/>
                  </a:lnTo>
                  <a:lnTo>
                    <a:pt x="268" y="4"/>
                  </a:lnTo>
                  <a:lnTo>
                    <a:pt x="287" y="2"/>
                  </a:lnTo>
                  <a:lnTo>
                    <a:pt x="304" y="1"/>
                  </a:lnTo>
                  <a:lnTo>
                    <a:pt x="324" y="0"/>
                  </a:lnTo>
                  <a:lnTo>
                    <a:pt x="343" y="1"/>
                  </a:lnTo>
                  <a:lnTo>
                    <a:pt x="360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2" y="10"/>
                  </a:lnTo>
                  <a:lnTo>
                    <a:pt x="428" y="14"/>
                  </a:lnTo>
                  <a:lnTo>
                    <a:pt x="444" y="20"/>
                  </a:lnTo>
                  <a:lnTo>
                    <a:pt x="459" y="26"/>
                  </a:lnTo>
                  <a:lnTo>
                    <a:pt x="473" y="33"/>
                  </a:lnTo>
                  <a:lnTo>
                    <a:pt x="488" y="41"/>
                  </a:lnTo>
                  <a:lnTo>
                    <a:pt x="501" y="48"/>
                  </a:lnTo>
                  <a:lnTo>
                    <a:pt x="514" y="57"/>
                  </a:lnTo>
                  <a:lnTo>
                    <a:pt x="526" y="67"/>
                  </a:lnTo>
                  <a:lnTo>
                    <a:pt x="537" y="77"/>
                  </a:lnTo>
                  <a:lnTo>
                    <a:pt x="548" y="88"/>
                  </a:lnTo>
                  <a:lnTo>
                    <a:pt x="559" y="100"/>
                  </a:lnTo>
                  <a:lnTo>
                    <a:pt x="568" y="112"/>
                  </a:lnTo>
                  <a:lnTo>
                    <a:pt x="578" y="125"/>
                  </a:lnTo>
                  <a:lnTo>
                    <a:pt x="586" y="138"/>
                  </a:lnTo>
                  <a:lnTo>
                    <a:pt x="594" y="152"/>
                  </a:lnTo>
                  <a:lnTo>
                    <a:pt x="602" y="166"/>
                  </a:lnTo>
                  <a:lnTo>
                    <a:pt x="608" y="183"/>
                  </a:lnTo>
                  <a:lnTo>
                    <a:pt x="614" y="198"/>
                  </a:lnTo>
                  <a:lnTo>
                    <a:pt x="619" y="214"/>
                  </a:lnTo>
                  <a:lnTo>
                    <a:pt x="625" y="232"/>
                  </a:lnTo>
                  <a:lnTo>
                    <a:pt x="629" y="249"/>
                  </a:lnTo>
                  <a:lnTo>
                    <a:pt x="632" y="268"/>
                  </a:lnTo>
                  <a:lnTo>
                    <a:pt x="636" y="286"/>
                  </a:lnTo>
                  <a:lnTo>
                    <a:pt x="638" y="306"/>
                  </a:lnTo>
                  <a:lnTo>
                    <a:pt x="639" y="326"/>
                  </a:lnTo>
                  <a:lnTo>
                    <a:pt x="640" y="346"/>
                  </a:lnTo>
                  <a:lnTo>
                    <a:pt x="640" y="36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7AA6450-D0A1-47FE-8126-335E88D2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589"/>
              <a:ext cx="49" cy="71"/>
            </a:xfrm>
            <a:custGeom>
              <a:avLst/>
              <a:gdLst>
                <a:gd name="T0" fmla="*/ 486 w 488"/>
                <a:gd name="T1" fmla="*/ 42 h 707"/>
                <a:gd name="T2" fmla="*/ 488 w 488"/>
                <a:gd name="T3" fmla="*/ 49 h 707"/>
                <a:gd name="T4" fmla="*/ 484 w 488"/>
                <a:gd name="T5" fmla="*/ 61 h 707"/>
                <a:gd name="T6" fmla="*/ 436 w 488"/>
                <a:gd name="T7" fmla="*/ 191 h 707"/>
                <a:gd name="T8" fmla="*/ 432 w 488"/>
                <a:gd name="T9" fmla="*/ 199 h 707"/>
                <a:gd name="T10" fmla="*/ 427 w 488"/>
                <a:gd name="T11" fmla="*/ 203 h 707"/>
                <a:gd name="T12" fmla="*/ 420 w 488"/>
                <a:gd name="T13" fmla="*/ 204 h 707"/>
                <a:gd name="T14" fmla="*/ 414 w 488"/>
                <a:gd name="T15" fmla="*/ 202 h 707"/>
                <a:gd name="T16" fmla="*/ 386 w 488"/>
                <a:gd name="T17" fmla="*/ 189 h 707"/>
                <a:gd name="T18" fmla="*/ 369 w 488"/>
                <a:gd name="T19" fmla="*/ 185 h 707"/>
                <a:gd name="T20" fmla="*/ 348 w 488"/>
                <a:gd name="T21" fmla="*/ 183 h 707"/>
                <a:gd name="T22" fmla="*/ 327 w 488"/>
                <a:gd name="T23" fmla="*/ 186 h 707"/>
                <a:gd name="T24" fmla="*/ 306 w 488"/>
                <a:gd name="T25" fmla="*/ 194 h 707"/>
                <a:gd name="T26" fmla="*/ 285 w 488"/>
                <a:gd name="T27" fmla="*/ 210 h 707"/>
                <a:gd name="T28" fmla="*/ 258 w 488"/>
                <a:gd name="T29" fmla="*/ 237 h 707"/>
                <a:gd name="T30" fmla="*/ 258 w 488"/>
                <a:gd name="T31" fmla="*/ 693 h 707"/>
                <a:gd name="T32" fmla="*/ 256 w 488"/>
                <a:gd name="T33" fmla="*/ 702 h 707"/>
                <a:gd name="T34" fmla="*/ 252 w 488"/>
                <a:gd name="T35" fmla="*/ 706 h 707"/>
                <a:gd name="T36" fmla="*/ 243 w 488"/>
                <a:gd name="T37" fmla="*/ 707 h 707"/>
                <a:gd name="T38" fmla="*/ 64 w 488"/>
                <a:gd name="T39" fmla="*/ 707 h 707"/>
                <a:gd name="T40" fmla="*/ 51 w 488"/>
                <a:gd name="T41" fmla="*/ 706 h 707"/>
                <a:gd name="T42" fmla="*/ 45 w 488"/>
                <a:gd name="T43" fmla="*/ 704 h 707"/>
                <a:gd name="T44" fmla="*/ 44 w 488"/>
                <a:gd name="T45" fmla="*/ 698 h 707"/>
                <a:gd name="T46" fmla="*/ 43 w 488"/>
                <a:gd name="T47" fmla="*/ 685 h 707"/>
                <a:gd name="T48" fmla="*/ 42 w 488"/>
                <a:gd name="T49" fmla="*/ 232 h 707"/>
                <a:gd name="T50" fmla="*/ 35 w 488"/>
                <a:gd name="T51" fmla="*/ 178 h 707"/>
                <a:gd name="T52" fmla="*/ 24 w 488"/>
                <a:gd name="T53" fmla="*/ 130 h 707"/>
                <a:gd name="T54" fmla="*/ 12 w 488"/>
                <a:gd name="T55" fmla="*/ 92 h 707"/>
                <a:gd name="T56" fmla="*/ 3 w 488"/>
                <a:gd name="T57" fmla="*/ 66 h 707"/>
                <a:gd name="T58" fmla="*/ 0 w 488"/>
                <a:gd name="T59" fmla="*/ 54 h 707"/>
                <a:gd name="T60" fmla="*/ 1 w 488"/>
                <a:gd name="T61" fmla="*/ 49 h 707"/>
                <a:gd name="T62" fmla="*/ 6 w 488"/>
                <a:gd name="T63" fmla="*/ 44 h 707"/>
                <a:gd name="T64" fmla="*/ 148 w 488"/>
                <a:gd name="T65" fmla="*/ 6 h 707"/>
                <a:gd name="T66" fmla="*/ 168 w 488"/>
                <a:gd name="T67" fmla="*/ 1 h 707"/>
                <a:gd name="T68" fmla="*/ 176 w 488"/>
                <a:gd name="T69" fmla="*/ 3 h 707"/>
                <a:gd name="T70" fmla="*/ 182 w 488"/>
                <a:gd name="T71" fmla="*/ 8 h 707"/>
                <a:gd name="T72" fmla="*/ 196 w 488"/>
                <a:gd name="T73" fmla="*/ 27 h 707"/>
                <a:gd name="T74" fmla="*/ 211 w 488"/>
                <a:gd name="T75" fmla="*/ 58 h 707"/>
                <a:gd name="T76" fmla="*/ 223 w 488"/>
                <a:gd name="T77" fmla="*/ 97 h 707"/>
                <a:gd name="T78" fmla="*/ 230 w 488"/>
                <a:gd name="T79" fmla="*/ 89 h 707"/>
                <a:gd name="T80" fmla="*/ 237 w 488"/>
                <a:gd name="T81" fmla="*/ 82 h 707"/>
                <a:gd name="T82" fmla="*/ 274 w 488"/>
                <a:gd name="T83" fmla="*/ 46 h 707"/>
                <a:gd name="T84" fmla="*/ 309 w 488"/>
                <a:gd name="T85" fmla="*/ 21 h 707"/>
                <a:gd name="T86" fmla="*/ 327 w 488"/>
                <a:gd name="T87" fmla="*/ 12 h 707"/>
                <a:gd name="T88" fmla="*/ 346 w 488"/>
                <a:gd name="T89" fmla="*/ 6 h 707"/>
                <a:gd name="T90" fmla="*/ 367 w 488"/>
                <a:gd name="T91" fmla="*/ 1 h 707"/>
                <a:gd name="T92" fmla="*/ 389 w 488"/>
                <a:gd name="T93" fmla="*/ 0 h 707"/>
                <a:gd name="T94" fmla="*/ 417 w 488"/>
                <a:gd name="T95" fmla="*/ 2 h 707"/>
                <a:gd name="T96" fmla="*/ 443 w 488"/>
                <a:gd name="T97" fmla="*/ 10 h 707"/>
                <a:gd name="T98" fmla="*/ 465 w 488"/>
                <a:gd name="T99" fmla="*/ 22 h 707"/>
                <a:gd name="T100" fmla="*/ 483 w 488"/>
                <a:gd name="T101" fmla="*/ 3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8" h="707">
                  <a:moveTo>
                    <a:pt x="483" y="37"/>
                  </a:moveTo>
                  <a:lnTo>
                    <a:pt x="486" y="42"/>
                  </a:lnTo>
                  <a:lnTo>
                    <a:pt x="487" y="45"/>
                  </a:lnTo>
                  <a:lnTo>
                    <a:pt x="488" y="49"/>
                  </a:lnTo>
                  <a:lnTo>
                    <a:pt x="487" y="53"/>
                  </a:lnTo>
                  <a:lnTo>
                    <a:pt x="484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4" y="196"/>
                  </a:lnTo>
                  <a:lnTo>
                    <a:pt x="432" y="199"/>
                  </a:lnTo>
                  <a:lnTo>
                    <a:pt x="429" y="201"/>
                  </a:lnTo>
                  <a:lnTo>
                    <a:pt x="427" y="203"/>
                  </a:lnTo>
                  <a:lnTo>
                    <a:pt x="424" y="204"/>
                  </a:lnTo>
                  <a:lnTo>
                    <a:pt x="420" y="204"/>
                  </a:lnTo>
                  <a:lnTo>
                    <a:pt x="417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6" y="189"/>
                  </a:lnTo>
                  <a:lnTo>
                    <a:pt x="378" y="186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48" y="183"/>
                  </a:lnTo>
                  <a:lnTo>
                    <a:pt x="337" y="184"/>
                  </a:lnTo>
                  <a:lnTo>
                    <a:pt x="327" y="186"/>
                  </a:lnTo>
                  <a:lnTo>
                    <a:pt x="316" y="189"/>
                  </a:lnTo>
                  <a:lnTo>
                    <a:pt x="306" y="194"/>
                  </a:lnTo>
                  <a:lnTo>
                    <a:pt x="296" y="201"/>
                  </a:lnTo>
                  <a:lnTo>
                    <a:pt x="285" y="210"/>
                  </a:lnTo>
                  <a:lnTo>
                    <a:pt x="272" y="222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2"/>
                  </a:lnTo>
                  <a:lnTo>
                    <a:pt x="255" y="704"/>
                  </a:lnTo>
                  <a:lnTo>
                    <a:pt x="252" y="706"/>
                  </a:lnTo>
                  <a:lnTo>
                    <a:pt x="248" y="706"/>
                  </a:lnTo>
                  <a:lnTo>
                    <a:pt x="243" y="707"/>
                  </a:lnTo>
                  <a:lnTo>
                    <a:pt x="236" y="707"/>
                  </a:lnTo>
                  <a:lnTo>
                    <a:pt x="64" y="707"/>
                  </a:lnTo>
                  <a:lnTo>
                    <a:pt x="57" y="707"/>
                  </a:lnTo>
                  <a:lnTo>
                    <a:pt x="51" y="706"/>
                  </a:lnTo>
                  <a:lnTo>
                    <a:pt x="47" y="706"/>
                  </a:lnTo>
                  <a:lnTo>
                    <a:pt x="45" y="704"/>
                  </a:lnTo>
                  <a:lnTo>
                    <a:pt x="44" y="702"/>
                  </a:lnTo>
                  <a:lnTo>
                    <a:pt x="44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2" y="232"/>
                  </a:lnTo>
                  <a:lnTo>
                    <a:pt x="39" y="203"/>
                  </a:lnTo>
                  <a:lnTo>
                    <a:pt x="35" y="178"/>
                  </a:lnTo>
                  <a:lnTo>
                    <a:pt x="31" y="153"/>
                  </a:lnTo>
                  <a:lnTo>
                    <a:pt x="24" y="130"/>
                  </a:lnTo>
                  <a:lnTo>
                    <a:pt x="17" y="110"/>
                  </a:lnTo>
                  <a:lnTo>
                    <a:pt x="12" y="92"/>
                  </a:lnTo>
                  <a:lnTo>
                    <a:pt x="6" y="77"/>
                  </a:lnTo>
                  <a:lnTo>
                    <a:pt x="3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6" y="44"/>
                  </a:lnTo>
                  <a:lnTo>
                    <a:pt x="13" y="42"/>
                  </a:lnTo>
                  <a:lnTo>
                    <a:pt x="148" y="6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1" y="2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2" y="8"/>
                  </a:lnTo>
                  <a:lnTo>
                    <a:pt x="190" y="17"/>
                  </a:lnTo>
                  <a:lnTo>
                    <a:pt x="196" y="27"/>
                  </a:lnTo>
                  <a:lnTo>
                    <a:pt x="204" y="42"/>
                  </a:lnTo>
                  <a:lnTo>
                    <a:pt x="211" y="58"/>
                  </a:lnTo>
                  <a:lnTo>
                    <a:pt x="217" y="77"/>
                  </a:lnTo>
                  <a:lnTo>
                    <a:pt x="223" y="97"/>
                  </a:lnTo>
                  <a:lnTo>
                    <a:pt x="226" y="94"/>
                  </a:lnTo>
                  <a:lnTo>
                    <a:pt x="230" y="89"/>
                  </a:lnTo>
                  <a:lnTo>
                    <a:pt x="234" y="84"/>
                  </a:lnTo>
                  <a:lnTo>
                    <a:pt x="237" y="82"/>
                  </a:lnTo>
                  <a:lnTo>
                    <a:pt x="257" y="62"/>
                  </a:lnTo>
                  <a:lnTo>
                    <a:pt x="274" y="46"/>
                  </a:lnTo>
                  <a:lnTo>
                    <a:pt x="292" y="32"/>
                  </a:lnTo>
                  <a:lnTo>
                    <a:pt x="309" y="21"/>
                  </a:lnTo>
                  <a:lnTo>
                    <a:pt x="318" y="15"/>
                  </a:lnTo>
                  <a:lnTo>
                    <a:pt x="327" y="12"/>
                  </a:lnTo>
                  <a:lnTo>
                    <a:pt x="336" y="8"/>
                  </a:lnTo>
                  <a:lnTo>
                    <a:pt x="346" y="6"/>
                  </a:lnTo>
                  <a:lnTo>
                    <a:pt x="356" y="3"/>
                  </a:lnTo>
                  <a:lnTo>
                    <a:pt x="367" y="1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3" y="1"/>
                  </a:lnTo>
                  <a:lnTo>
                    <a:pt x="417" y="2"/>
                  </a:lnTo>
                  <a:lnTo>
                    <a:pt x="430" y="6"/>
                  </a:lnTo>
                  <a:lnTo>
                    <a:pt x="443" y="10"/>
                  </a:lnTo>
                  <a:lnTo>
                    <a:pt x="454" y="15"/>
                  </a:lnTo>
                  <a:lnTo>
                    <a:pt x="465" y="22"/>
                  </a:lnTo>
                  <a:lnTo>
                    <a:pt x="475" y="30"/>
                  </a:lnTo>
                  <a:lnTo>
                    <a:pt x="483" y="3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3946AF2-4776-4B9B-945D-429AA2CD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565"/>
              <a:ext cx="56" cy="95"/>
            </a:xfrm>
            <a:custGeom>
              <a:avLst/>
              <a:gdLst>
                <a:gd name="T0" fmla="*/ 532 w 560"/>
                <a:gd name="T1" fmla="*/ 166 h 948"/>
                <a:gd name="T2" fmla="*/ 526 w 560"/>
                <a:gd name="T3" fmla="*/ 174 h 948"/>
                <a:gd name="T4" fmla="*/ 518 w 560"/>
                <a:gd name="T5" fmla="*/ 180 h 948"/>
                <a:gd name="T6" fmla="*/ 509 w 560"/>
                <a:gd name="T7" fmla="*/ 183 h 948"/>
                <a:gd name="T8" fmla="*/ 233 w 560"/>
                <a:gd name="T9" fmla="*/ 183 h 948"/>
                <a:gd name="T10" fmla="*/ 459 w 560"/>
                <a:gd name="T11" fmla="*/ 365 h 948"/>
                <a:gd name="T12" fmla="*/ 475 w 560"/>
                <a:gd name="T13" fmla="*/ 366 h 948"/>
                <a:gd name="T14" fmla="*/ 483 w 560"/>
                <a:gd name="T15" fmla="*/ 369 h 948"/>
                <a:gd name="T16" fmla="*/ 488 w 560"/>
                <a:gd name="T17" fmla="*/ 378 h 948"/>
                <a:gd name="T18" fmla="*/ 489 w 560"/>
                <a:gd name="T19" fmla="*/ 393 h 948"/>
                <a:gd name="T20" fmla="*/ 488 w 560"/>
                <a:gd name="T21" fmla="*/ 528 h 948"/>
                <a:gd name="T22" fmla="*/ 486 w 560"/>
                <a:gd name="T23" fmla="*/ 540 h 948"/>
                <a:gd name="T24" fmla="*/ 479 w 560"/>
                <a:gd name="T25" fmla="*/ 547 h 948"/>
                <a:gd name="T26" fmla="*/ 468 w 560"/>
                <a:gd name="T27" fmla="*/ 549 h 948"/>
                <a:gd name="T28" fmla="*/ 233 w 560"/>
                <a:gd name="T29" fmla="*/ 549 h 948"/>
                <a:gd name="T30" fmla="*/ 522 w 560"/>
                <a:gd name="T31" fmla="*/ 764 h 948"/>
                <a:gd name="T32" fmla="*/ 537 w 560"/>
                <a:gd name="T33" fmla="*/ 766 h 948"/>
                <a:gd name="T34" fmla="*/ 546 w 560"/>
                <a:gd name="T35" fmla="*/ 769 h 948"/>
                <a:gd name="T36" fmla="*/ 550 w 560"/>
                <a:gd name="T37" fmla="*/ 778 h 948"/>
                <a:gd name="T38" fmla="*/ 551 w 560"/>
                <a:gd name="T39" fmla="*/ 793 h 948"/>
                <a:gd name="T40" fmla="*/ 550 w 560"/>
                <a:gd name="T41" fmla="*/ 927 h 948"/>
                <a:gd name="T42" fmla="*/ 548 w 560"/>
                <a:gd name="T43" fmla="*/ 939 h 948"/>
                <a:gd name="T44" fmla="*/ 542 w 560"/>
                <a:gd name="T45" fmla="*/ 945 h 948"/>
                <a:gd name="T46" fmla="*/ 531 w 560"/>
                <a:gd name="T47" fmla="*/ 948 h 948"/>
                <a:gd name="T48" fmla="*/ 29 w 560"/>
                <a:gd name="T49" fmla="*/ 948 h 948"/>
                <a:gd name="T50" fmla="*/ 13 w 560"/>
                <a:gd name="T51" fmla="*/ 947 h 948"/>
                <a:gd name="T52" fmla="*/ 5 w 560"/>
                <a:gd name="T53" fmla="*/ 944 h 948"/>
                <a:gd name="T54" fmla="*/ 1 w 560"/>
                <a:gd name="T55" fmla="*/ 935 h 948"/>
                <a:gd name="T56" fmla="*/ 0 w 560"/>
                <a:gd name="T57" fmla="*/ 919 h 948"/>
                <a:gd name="T58" fmla="*/ 1 w 560"/>
                <a:gd name="T59" fmla="*/ 19 h 948"/>
                <a:gd name="T60" fmla="*/ 3 w 560"/>
                <a:gd name="T61" fmla="*/ 7 h 948"/>
                <a:gd name="T62" fmla="*/ 8 w 560"/>
                <a:gd name="T63" fmla="*/ 2 h 948"/>
                <a:gd name="T64" fmla="*/ 20 w 560"/>
                <a:gd name="T65" fmla="*/ 0 h 948"/>
                <a:gd name="T66" fmla="*/ 537 w 560"/>
                <a:gd name="T67" fmla="*/ 0 h 948"/>
                <a:gd name="T68" fmla="*/ 553 w 560"/>
                <a:gd name="T69" fmla="*/ 1 h 948"/>
                <a:gd name="T70" fmla="*/ 559 w 560"/>
                <a:gd name="T71" fmla="*/ 5 h 948"/>
                <a:gd name="T72" fmla="*/ 560 w 560"/>
                <a:gd name="T73" fmla="*/ 15 h 948"/>
                <a:gd name="T74" fmla="*/ 558 w 560"/>
                <a:gd name="T75" fmla="*/ 3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0" h="948">
                  <a:moveTo>
                    <a:pt x="533" y="159"/>
                  </a:moveTo>
                  <a:lnTo>
                    <a:pt x="532" y="166"/>
                  </a:lnTo>
                  <a:lnTo>
                    <a:pt x="529" y="170"/>
                  </a:lnTo>
                  <a:lnTo>
                    <a:pt x="526" y="174"/>
                  </a:lnTo>
                  <a:lnTo>
                    <a:pt x="523" y="178"/>
                  </a:lnTo>
                  <a:lnTo>
                    <a:pt x="518" y="180"/>
                  </a:lnTo>
                  <a:lnTo>
                    <a:pt x="514" y="182"/>
                  </a:lnTo>
                  <a:lnTo>
                    <a:pt x="509" y="183"/>
                  </a:lnTo>
                  <a:lnTo>
                    <a:pt x="502" y="183"/>
                  </a:lnTo>
                  <a:lnTo>
                    <a:pt x="233" y="183"/>
                  </a:lnTo>
                  <a:lnTo>
                    <a:pt x="233" y="365"/>
                  </a:lnTo>
                  <a:lnTo>
                    <a:pt x="459" y="365"/>
                  </a:lnTo>
                  <a:lnTo>
                    <a:pt x="468" y="365"/>
                  </a:lnTo>
                  <a:lnTo>
                    <a:pt x="475" y="366"/>
                  </a:lnTo>
                  <a:lnTo>
                    <a:pt x="479" y="367"/>
                  </a:lnTo>
                  <a:lnTo>
                    <a:pt x="483" y="369"/>
                  </a:lnTo>
                  <a:lnTo>
                    <a:pt x="486" y="372"/>
                  </a:lnTo>
                  <a:lnTo>
                    <a:pt x="488" y="378"/>
                  </a:lnTo>
                  <a:lnTo>
                    <a:pt x="488" y="384"/>
                  </a:lnTo>
                  <a:lnTo>
                    <a:pt x="489" y="393"/>
                  </a:lnTo>
                  <a:lnTo>
                    <a:pt x="489" y="521"/>
                  </a:lnTo>
                  <a:lnTo>
                    <a:pt x="488" y="528"/>
                  </a:lnTo>
                  <a:lnTo>
                    <a:pt x="488" y="535"/>
                  </a:lnTo>
                  <a:lnTo>
                    <a:pt x="486" y="540"/>
                  </a:lnTo>
                  <a:lnTo>
                    <a:pt x="483" y="544"/>
                  </a:lnTo>
                  <a:lnTo>
                    <a:pt x="479" y="547"/>
                  </a:lnTo>
                  <a:lnTo>
                    <a:pt x="475" y="548"/>
                  </a:lnTo>
                  <a:lnTo>
                    <a:pt x="468" y="549"/>
                  </a:lnTo>
                  <a:lnTo>
                    <a:pt x="459" y="549"/>
                  </a:lnTo>
                  <a:lnTo>
                    <a:pt x="233" y="549"/>
                  </a:lnTo>
                  <a:lnTo>
                    <a:pt x="233" y="764"/>
                  </a:lnTo>
                  <a:lnTo>
                    <a:pt x="522" y="764"/>
                  </a:lnTo>
                  <a:lnTo>
                    <a:pt x="531" y="764"/>
                  </a:lnTo>
                  <a:lnTo>
                    <a:pt x="537" y="766"/>
                  </a:lnTo>
                  <a:lnTo>
                    <a:pt x="542" y="767"/>
                  </a:lnTo>
                  <a:lnTo>
                    <a:pt x="546" y="769"/>
                  </a:lnTo>
                  <a:lnTo>
                    <a:pt x="548" y="772"/>
                  </a:lnTo>
                  <a:lnTo>
                    <a:pt x="550" y="778"/>
                  </a:lnTo>
                  <a:lnTo>
                    <a:pt x="550" y="784"/>
                  </a:lnTo>
                  <a:lnTo>
                    <a:pt x="551" y="793"/>
                  </a:lnTo>
                  <a:lnTo>
                    <a:pt x="551" y="919"/>
                  </a:lnTo>
                  <a:lnTo>
                    <a:pt x="550" y="927"/>
                  </a:lnTo>
                  <a:lnTo>
                    <a:pt x="550" y="934"/>
                  </a:lnTo>
                  <a:lnTo>
                    <a:pt x="548" y="939"/>
                  </a:lnTo>
                  <a:lnTo>
                    <a:pt x="546" y="943"/>
                  </a:lnTo>
                  <a:lnTo>
                    <a:pt x="542" y="945"/>
                  </a:lnTo>
                  <a:lnTo>
                    <a:pt x="537" y="947"/>
                  </a:lnTo>
                  <a:lnTo>
                    <a:pt x="531" y="948"/>
                  </a:lnTo>
                  <a:lnTo>
                    <a:pt x="522" y="948"/>
                  </a:lnTo>
                  <a:lnTo>
                    <a:pt x="29" y="948"/>
                  </a:lnTo>
                  <a:lnTo>
                    <a:pt x="20" y="948"/>
                  </a:lnTo>
                  <a:lnTo>
                    <a:pt x="13" y="947"/>
                  </a:lnTo>
                  <a:lnTo>
                    <a:pt x="8" y="946"/>
                  </a:lnTo>
                  <a:lnTo>
                    <a:pt x="5" y="944"/>
                  </a:lnTo>
                  <a:lnTo>
                    <a:pt x="3" y="940"/>
                  </a:lnTo>
                  <a:lnTo>
                    <a:pt x="1" y="935"/>
                  </a:lnTo>
                  <a:lnTo>
                    <a:pt x="1" y="927"/>
                  </a:lnTo>
                  <a:lnTo>
                    <a:pt x="0" y="919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1" y="13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37" y="0"/>
                  </a:lnTo>
                  <a:lnTo>
                    <a:pt x="546" y="0"/>
                  </a:lnTo>
                  <a:lnTo>
                    <a:pt x="553" y="1"/>
                  </a:lnTo>
                  <a:lnTo>
                    <a:pt x="557" y="3"/>
                  </a:lnTo>
                  <a:lnTo>
                    <a:pt x="559" y="5"/>
                  </a:lnTo>
                  <a:lnTo>
                    <a:pt x="559" y="9"/>
                  </a:lnTo>
                  <a:lnTo>
                    <a:pt x="560" y="15"/>
                  </a:lnTo>
                  <a:lnTo>
                    <a:pt x="559" y="22"/>
                  </a:lnTo>
                  <a:lnTo>
                    <a:pt x="558" y="30"/>
                  </a:lnTo>
                  <a:lnTo>
                    <a:pt x="533" y="15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D3B7F25-1E1A-4DD0-AC4F-4E7144134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589"/>
              <a:ext cx="62" cy="71"/>
            </a:xfrm>
            <a:custGeom>
              <a:avLst/>
              <a:gdLst>
                <a:gd name="T0" fmla="*/ 627 w 627"/>
                <a:gd name="T1" fmla="*/ 695 h 710"/>
                <a:gd name="T2" fmla="*/ 626 w 627"/>
                <a:gd name="T3" fmla="*/ 705 h 710"/>
                <a:gd name="T4" fmla="*/ 622 w 627"/>
                <a:gd name="T5" fmla="*/ 708 h 710"/>
                <a:gd name="T6" fmla="*/ 613 w 627"/>
                <a:gd name="T7" fmla="*/ 710 h 710"/>
                <a:gd name="T8" fmla="*/ 436 w 627"/>
                <a:gd name="T9" fmla="*/ 710 h 710"/>
                <a:gd name="T10" fmla="*/ 423 w 627"/>
                <a:gd name="T11" fmla="*/ 709 h 710"/>
                <a:gd name="T12" fmla="*/ 417 w 627"/>
                <a:gd name="T13" fmla="*/ 707 h 710"/>
                <a:gd name="T14" fmla="*/ 414 w 627"/>
                <a:gd name="T15" fmla="*/ 700 h 710"/>
                <a:gd name="T16" fmla="*/ 413 w 627"/>
                <a:gd name="T17" fmla="*/ 688 h 710"/>
                <a:gd name="T18" fmla="*/ 413 w 627"/>
                <a:gd name="T19" fmla="*/ 240 h 710"/>
                <a:gd name="T20" fmla="*/ 411 w 627"/>
                <a:gd name="T21" fmla="*/ 219 h 710"/>
                <a:gd name="T22" fmla="*/ 407 w 627"/>
                <a:gd name="T23" fmla="*/ 203 h 710"/>
                <a:gd name="T24" fmla="*/ 401 w 627"/>
                <a:gd name="T25" fmla="*/ 189 h 710"/>
                <a:gd name="T26" fmla="*/ 393 w 627"/>
                <a:gd name="T27" fmla="*/ 177 h 710"/>
                <a:gd name="T28" fmla="*/ 383 w 627"/>
                <a:gd name="T29" fmla="*/ 168 h 710"/>
                <a:gd name="T30" fmla="*/ 371 w 627"/>
                <a:gd name="T31" fmla="*/ 163 h 710"/>
                <a:gd name="T32" fmla="*/ 357 w 627"/>
                <a:gd name="T33" fmla="*/ 160 h 710"/>
                <a:gd name="T34" fmla="*/ 336 w 627"/>
                <a:gd name="T35" fmla="*/ 160 h 710"/>
                <a:gd name="T36" fmla="*/ 312 w 627"/>
                <a:gd name="T37" fmla="*/ 166 h 710"/>
                <a:gd name="T38" fmla="*/ 287 w 627"/>
                <a:gd name="T39" fmla="*/ 176 h 710"/>
                <a:gd name="T40" fmla="*/ 259 w 627"/>
                <a:gd name="T41" fmla="*/ 194 h 710"/>
                <a:gd name="T42" fmla="*/ 244 w 627"/>
                <a:gd name="T43" fmla="*/ 689 h 710"/>
                <a:gd name="T44" fmla="*/ 241 w 627"/>
                <a:gd name="T45" fmla="*/ 707 h 710"/>
                <a:gd name="T46" fmla="*/ 235 w 627"/>
                <a:gd name="T47" fmla="*/ 709 h 710"/>
                <a:gd name="T48" fmla="*/ 222 w 627"/>
                <a:gd name="T49" fmla="*/ 710 h 710"/>
                <a:gd name="T50" fmla="*/ 45 w 627"/>
                <a:gd name="T51" fmla="*/ 710 h 710"/>
                <a:gd name="T52" fmla="*/ 36 w 627"/>
                <a:gd name="T53" fmla="*/ 708 h 710"/>
                <a:gd name="T54" fmla="*/ 33 w 627"/>
                <a:gd name="T55" fmla="*/ 705 h 710"/>
                <a:gd name="T56" fmla="*/ 31 w 627"/>
                <a:gd name="T57" fmla="*/ 696 h 710"/>
                <a:gd name="T58" fmla="*/ 31 w 627"/>
                <a:gd name="T59" fmla="*/ 229 h 710"/>
                <a:gd name="T60" fmla="*/ 29 w 627"/>
                <a:gd name="T61" fmla="*/ 180 h 710"/>
                <a:gd name="T62" fmla="*/ 23 w 627"/>
                <a:gd name="T63" fmla="*/ 138 h 710"/>
                <a:gd name="T64" fmla="*/ 13 w 627"/>
                <a:gd name="T65" fmla="*/ 101 h 710"/>
                <a:gd name="T66" fmla="*/ 3 w 627"/>
                <a:gd name="T67" fmla="*/ 71 h 710"/>
                <a:gd name="T68" fmla="*/ 0 w 627"/>
                <a:gd name="T69" fmla="*/ 61 h 710"/>
                <a:gd name="T70" fmla="*/ 1 w 627"/>
                <a:gd name="T71" fmla="*/ 53 h 710"/>
                <a:gd name="T72" fmla="*/ 6 w 627"/>
                <a:gd name="T73" fmla="*/ 47 h 710"/>
                <a:gd name="T74" fmla="*/ 13 w 627"/>
                <a:gd name="T75" fmla="*/ 44 h 710"/>
                <a:gd name="T76" fmla="*/ 166 w 627"/>
                <a:gd name="T77" fmla="*/ 1 h 710"/>
                <a:gd name="T78" fmla="*/ 182 w 627"/>
                <a:gd name="T79" fmla="*/ 1 h 710"/>
                <a:gd name="T80" fmla="*/ 191 w 627"/>
                <a:gd name="T81" fmla="*/ 9 h 710"/>
                <a:gd name="T82" fmla="*/ 203 w 627"/>
                <a:gd name="T83" fmla="*/ 27 h 710"/>
                <a:gd name="T84" fmla="*/ 215 w 627"/>
                <a:gd name="T85" fmla="*/ 50 h 710"/>
                <a:gd name="T86" fmla="*/ 222 w 627"/>
                <a:gd name="T87" fmla="*/ 71 h 710"/>
                <a:gd name="T88" fmla="*/ 238 w 627"/>
                <a:gd name="T89" fmla="*/ 73 h 710"/>
                <a:gd name="T90" fmla="*/ 263 w 627"/>
                <a:gd name="T91" fmla="*/ 54 h 710"/>
                <a:gd name="T92" fmla="*/ 287 w 627"/>
                <a:gd name="T93" fmla="*/ 39 h 710"/>
                <a:gd name="T94" fmla="*/ 311 w 627"/>
                <a:gd name="T95" fmla="*/ 27 h 710"/>
                <a:gd name="T96" fmla="*/ 335 w 627"/>
                <a:gd name="T97" fmla="*/ 17 h 710"/>
                <a:gd name="T98" fmla="*/ 359 w 627"/>
                <a:gd name="T99" fmla="*/ 11 h 710"/>
                <a:gd name="T100" fmla="*/ 386 w 627"/>
                <a:gd name="T101" fmla="*/ 6 h 710"/>
                <a:gd name="T102" fmla="*/ 412 w 627"/>
                <a:gd name="T103" fmla="*/ 3 h 710"/>
                <a:gd name="T104" fmla="*/ 451 w 627"/>
                <a:gd name="T105" fmla="*/ 4 h 710"/>
                <a:gd name="T106" fmla="*/ 498 w 627"/>
                <a:gd name="T107" fmla="*/ 12 h 710"/>
                <a:gd name="T108" fmla="*/ 526 w 627"/>
                <a:gd name="T109" fmla="*/ 22 h 710"/>
                <a:gd name="T110" fmla="*/ 544 w 627"/>
                <a:gd name="T111" fmla="*/ 30 h 710"/>
                <a:gd name="T112" fmla="*/ 559 w 627"/>
                <a:gd name="T113" fmla="*/ 40 h 710"/>
                <a:gd name="T114" fmla="*/ 573 w 627"/>
                <a:gd name="T115" fmla="*/ 53 h 710"/>
                <a:gd name="T116" fmla="*/ 591 w 627"/>
                <a:gd name="T117" fmla="*/ 75 h 710"/>
                <a:gd name="T118" fmla="*/ 608 w 627"/>
                <a:gd name="T119" fmla="*/ 110 h 710"/>
                <a:gd name="T120" fmla="*/ 621 w 627"/>
                <a:gd name="T121" fmla="*/ 153 h 710"/>
                <a:gd name="T122" fmla="*/ 627 w 627"/>
                <a:gd name="T123" fmla="*/ 202 h 710"/>
                <a:gd name="T124" fmla="*/ 627 w 627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" h="710">
                  <a:moveTo>
                    <a:pt x="627" y="688"/>
                  </a:moveTo>
                  <a:lnTo>
                    <a:pt x="627" y="695"/>
                  </a:lnTo>
                  <a:lnTo>
                    <a:pt x="627" y="700"/>
                  </a:lnTo>
                  <a:lnTo>
                    <a:pt x="626" y="705"/>
                  </a:lnTo>
                  <a:lnTo>
                    <a:pt x="624" y="707"/>
                  </a:lnTo>
                  <a:lnTo>
                    <a:pt x="622" y="708"/>
                  </a:lnTo>
                  <a:lnTo>
                    <a:pt x="618" y="709"/>
                  </a:lnTo>
                  <a:lnTo>
                    <a:pt x="613" y="710"/>
                  </a:lnTo>
                  <a:lnTo>
                    <a:pt x="606" y="710"/>
                  </a:lnTo>
                  <a:lnTo>
                    <a:pt x="436" y="710"/>
                  </a:lnTo>
                  <a:lnTo>
                    <a:pt x="428" y="710"/>
                  </a:lnTo>
                  <a:lnTo>
                    <a:pt x="423" y="709"/>
                  </a:lnTo>
                  <a:lnTo>
                    <a:pt x="420" y="708"/>
                  </a:lnTo>
                  <a:lnTo>
                    <a:pt x="417" y="707"/>
                  </a:lnTo>
                  <a:lnTo>
                    <a:pt x="415" y="705"/>
                  </a:lnTo>
                  <a:lnTo>
                    <a:pt x="414" y="700"/>
                  </a:lnTo>
                  <a:lnTo>
                    <a:pt x="414" y="695"/>
                  </a:lnTo>
                  <a:lnTo>
                    <a:pt x="413" y="688"/>
                  </a:lnTo>
                  <a:lnTo>
                    <a:pt x="413" y="251"/>
                  </a:lnTo>
                  <a:lnTo>
                    <a:pt x="413" y="240"/>
                  </a:lnTo>
                  <a:lnTo>
                    <a:pt x="413" y="229"/>
                  </a:lnTo>
                  <a:lnTo>
                    <a:pt x="411" y="219"/>
                  </a:lnTo>
                  <a:lnTo>
                    <a:pt x="410" y="211"/>
                  </a:lnTo>
                  <a:lnTo>
                    <a:pt x="407" y="203"/>
                  </a:lnTo>
                  <a:lnTo>
                    <a:pt x="404" y="195"/>
                  </a:lnTo>
                  <a:lnTo>
                    <a:pt x="401" y="189"/>
                  </a:lnTo>
                  <a:lnTo>
                    <a:pt x="398" y="182"/>
                  </a:lnTo>
                  <a:lnTo>
                    <a:pt x="393" y="177"/>
                  </a:lnTo>
                  <a:lnTo>
                    <a:pt x="389" y="172"/>
                  </a:lnTo>
                  <a:lnTo>
                    <a:pt x="383" y="168"/>
                  </a:lnTo>
                  <a:lnTo>
                    <a:pt x="378" y="165"/>
                  </a:lnTo>
                  <a:lnTo>
                    <a:pt x="371" y="163"/>
                  </a:lnTo>
                  <a:lnTo>
                    <a:pt x="365" y="162"/>
                  </a:lnTo>
                  <a:lnTo>
                    <a:pt x="357" y="160"/>
                  </a:lnTo>
                  <a:lnTo>
                    <a:pt x="349" y="159"/>
                  </a:lnTo>
                  <a:lnTo>
                    <a:pt x="336" y="160"/>
                  </a:lnTo>
                  <a:lnTo>
                    <a:pt x="324" y="163"/>
                  </a:lnTo>
                  <a:lnTo>
                    <a:pt x="312" y="166"/>
                  </a:lnTo>
                  <a:lnTo>
                    <a:pt x="300" y="170"/>
                  </a:lnTo>
                  <a:lnTo>
                    <a:pt x="287" y="176"/>
                  </a:lnTo>
                  <a:lnTo>
                    <a:pt x="274" y="184"/>
                  </a:lnTo>
                  <a:lnTo>
                    <a:pt x="259" y="194"/>
                  </a:lnTo>
                  <a:lnTo>
                    <a:pt x="244" y="206"/>
                  </a:lnTo>
                  <a:lnTo>
                    <a:pt x="244" y="689"/>
                  </a:lnTo>
                  <a:lnTo>
                    <a:pt x="243" y="700"/>
                  </a:lnTo>
                  <a:lnTo>
                    <a:pt x="241" y="707"/>
                  </a:lnTo>
                  <a:lnTo>
                    <a:pt x="238" y="708"/>
                  </a:lnTo>
                  <a:lnTo>
                    <a:pt x="235" y="709"/>
                  </a:lnTo>
                  <a:lnTo>
                    <a:pt x="230" y="710"/>
                  </a:lnTo>
                  <a:lnTo>
                    <a:pt x="222" y="710"/>
                  </a:lnTo>
                  <a:lnTo>
                    <a:pt x="52" y="710"/>
                  </a:lnTo>
                  <a:lnTo>
                    <a:pt x="45" y="710"/>
                  </a:lnTo>
                  <a:lnTo>
                    <a:pt x="40" y="709"/>
                  </a:lnTo>
                  <a:lnTo>
                    <a:pt x="36" y="708"/>
                  </a:lnTo>
                  <a:lnTo>
                    <a:pt x="34" y="707"/>
                  </a:lnTo>
                  <a:lnTo>
                    <a:pt x="33" y="705"/>
                  </a:lnTo>
                  <a:lnTo>
                    <a:pt x="32" y="700"/>
                  </a:lnTo>
                  <a:lnTo>
                    <a:pt x="31" y="696"/>
                  </a:lnTo>
                  <a:lnTo>
                    <a:pt x="31" y="689"/>
                  </a:lnTo>
                  <a:lnTo>
                    <a:pt x="31" y="229"/>
                  </a:lnTo>
                  <a:lnTo>
                    <a:pt x="31" y="203"/>
                  </a:lnTo>
                  <a:lnTo>
                    <a:pt x="29" y="180"/>
                  </a:lnTo>
                  <a:lnTo>
                    <a:pt x="26" y="157"/>
                  </a:lnTo>
                  <a:lnTo>
                    <a:pt x="23" y="138"/>
                  </a:lnTo>
                  <a:lnTo>
                    <a:pt x="19" y="119"/>
                  </a:lnTo>
                  <a:lnTo>
                    <a:pt x="13" y="101"/>
                  </a:lnTo>
                  <a:lnTo>
                    <a:pt x="9" y="8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2" y="50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77" y="0"/>
                  </a:lnTo>
                  <a:lnTo>
                    <a:pt x="182" y="1"/>
                  </a:lnTo>
                  <a:lnTo>
                    <a:pt x="187" y="4"/>
                  </a:lnTo>
                  <a:lnTo>
                    <a:pt x="191" y="9"/>
                  </a:lnTo>
                  <a:lnTo>
                    <a:pt x="197" y="14"/>
                  </a:lnTo>
                  <a:lnTo>
                    <a:pt x="203" y="27"/>
                  </a:lnTo>
                  <a:lnTo>
                    <a:pt x="211" y="41"/>
                  </a:lnTo>
                  <a:lnTo>
                    <a:pt x="215" y="50"/>
                  </a:lnTo>
                  <a:lnTo>
                    <a:pt x="219" y="60"/>
                  </a:lnTo>
                  <a:lnTo>
                    <a:pt x="222" y="71"/>
                  </a:lnTo>
                  <a:lnTo>
                    <a:pt x="226" y="84"/>
                  </a:lnTo>
                  <a:lnTo>
                    <a:pt x="238" y="73"/>
                  </a:lnTo>
                  <a:lnTo>
                    <a:pt x="250" y="63"/>
                  </a:lnTo>
                  <a:lnTo>
                    <a:pt x="263" y="54"/>
                  </a:lnTo>
                  <a:lnTo>
                    <a:pt x="275" y="47"/>
                  </a:lnTo>
                  <a:lnTo>
                    <a:pt x="287" y="39"/>
                  </a:lnTo>
                  <a:lnTo>
                    <a:pt x="299" y="33"/>
                  </a:lnTo>
                  <a:lnTo>
                    <a:pt x="311" y="27"/>
                  </a:lnTo>
                  <a:lnTo>
                    <a:pt x="323" y="22"/>
                  </a:lnTo>
                  <a:lnTo>
                    <a:pt x="335" y="17"/>
                  </a:lnTo>
                  <a:lnTo>
                    <a:pt x="347" y="14"/>
                  </a:lnTo>
                  <a:lnTo>
                    <a:pt x="359" y="11"/>
                  </a:lnTo>
                  <a:lnTo>
                    <a:pt x="372" y="7"/>
                  </a:lnTo>
                  <a:lnTo>
                    <a:pt x="386" y="6"/>
                  </a:lnTo>
                  <a:lnTo>
                    <a:pt x="399" y="4"/>
                  </a:lnTo>
                  <a:lnTo>
                    <a:pt x="412" y="3"/>
                  </a:lnTo>
                  <a:lnTo>
                    <a:pt x="426" y="3"/>
                  </a:lnTo>
                  <a:lnTo>
                    <a:pt x="451" y="4"/>
                  </a:lnTo>
                  <a:lnTo>
                    <a:pt x="476" y="6"/>
                  </a:lnTo>
                  <a:lnTo>
                    <a:pt x="498" y="12"/>
                  </a:lnTo>
                  <a:lnTo>
                    <a:pt x="517" y="17"/>
                  </a:lnTo>
                  <a:lnTo>
                    <a:pt x="526" y="22"/>
                  </a:lnTo>
                  <a:lnTo>
                    <a:pt x="536" y="25"/>
                  </a:lnTo>
                  <a:lnTo>
                    <a:pt x="544" y="30"/>
                  </a:lnTo>
                  <a:lnTo>
                    <a:pt x="552" y="35"/>
                  </a:lnTo>
                  <a:lnTo>
                    <a:pt x="559" y="40"/>
                  </a:lnTo>
                  <a:lnTo>
                    <a:pt x="567" y="47"/>
                  </a:lnTo>
                  <a:lnTo>
                    <a:pt x="573" y="53"/>
                  </a:lnTo>
                  <a:lnTo>
                    <a:pt x="580" y="60"/>
                  </a:lnTo>
                  <a:lnTo>
                    <a:pt x="591" y="75"/>
                  </a:lnTo>
                  <a:lnTo>
                    <a:pt x="601" y="92"/>
                  </a:lnTo>
                  <a:lnTo>
                    <a:pt x="608" y="110"/>
                  </a:lnTo>
                  <a:lnTo>
                    <a:pt x="615" y="131"/>
                  </a:lnTo>
                  <a:lnTo>
                    <a:pt x="621" y="153"/>
                  </a:lnTo>
                  <a:lnTo>
                    <a:pt x="625" y="176"/>
                  </a:lnTo>
                  <a:lnTo>
                    <a:pt x="627" y="202"/>
                  </a:lnTo>
                  <a:lnTo>
                    <a:pt x="627" y="229"/>
                  </a:lnTo>
                  <a:lnTo>
                    <a:pt x="627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90D3F0F-A579-44AB-B019-3D8D8E66A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" y="590"/>
              <a:ext cx="69" cy="72"/>
            </a:xfrm>
            <a:custGeom>
              <a:avLst/>
              <a:gdLst>
                <a:gd name="T0" fmla="*/ 438 w 686"/>
                <a:gd name="T1" fmla="*/ 712 h 720"/>
                <a:gd name="T2" fmla="*/ 432 w 686"/>
                <a:gd name="T3" fmla="*/ 719 h 720"/>
                <a:gd name="T4" fmla="*/ 422 w 686"/>
                <a:gd name="T5" fmla="*/ 720 h 720"/>
                <a:gd name="T6" fmla="*/ 267 w 686"/>
                <a:gd name="T7" fmla="*/ 720 h 720"/>
                <a:gd name="T8" fmla="*/ 257 w 686"/>
                <a:gd name="T9" fmla="*/ 720 h 720"/>
                <a:gd name="T10" fmla="*/ 251 w 686"/>
                <a:gd name="T11" fmla="*/ 717 h 720"/>
                <a:gd name="T12" fmla="*/ 242 w 686"/>
                <a:gd name="T13" fmla="*/ 702 h 720"/>
                <a:gd name="T14" fmla="*/ 2 w 686"/>
                <a:gd name="T15" fmla="*/ 36 h 720"/>
                <a:gd name="T16" fmla="*/ 0 w 686"/>
                <a:gd name="T17" fmla="*/ 25 h 720"/>
                <a:gd name="T18" fmla="*/ 3 w 686"/>
                <a:gd name="T19" fmla="*/ 19 h 720"/>
                <a:gd name="T20" fmla="*/ 13 w 686"/>
                <a:gd name="T21" fmla="*/ 15 h 720"/>
                <a:gd name="T22" fmla="*/ 210 w 686"/>
                <a:gd name="T23" fmla="*/ 1 h 720"/>
                <a:gd name="T24" fmla="*/ 223 w 686"/>
                <a:gd name="T25" fmla="*/ 1 h 720"/>
                <a:gd name="T26" fmla="*/ 231 w 686"/>
                <a:gd name="T27" fmla="*/ 3 h 720"/>
                <a:gd name="T28" fmla="*/ 235 w 686"/>
                <a:gd name="T29" fmla="*/ 8 h 720"/>
                <a:gd name="T30" fmla="*/ 238 w 686"/>
                <a:gd name="T31" fmla="*/ 20 h 720"/>
                <a:gd name="T32" fmla="*/ 320 w 686"/>
                <a:gd name="T33" fmla="*/ 342 h 720"/>
                <a:gd name="T34" fmla="*/ 327 w 686"/>
                <a:gd name="T35" fmla="*/ 382 h 720"/>
                <a:gd name="T36" fmla="*/ 336 w 686"/>
                <a:gd name="T37" fmla="*/ 426 h 720"/>
                <a:gd name="T38" fmla="*/ 345 w 686"/>
                <a:gd name="T39" fmla="*/ 476 h 720"/>
                <a:gd name="T40" fmla="*/ 354 w 686"/>
                <a:gd name="T41" fmla="*/ 477 h 720"/>
                <a:gd name="T42" fmla="*/ 363 w 686"/>
                <a:gd name="T43" fmla="*/ 429 h 720"/>
                <a:gd name="T44" fmla="*/ 372 w 686"/>
                <a:gd name="T45" fmla="*/ 382 h 720"/>
                <a:gd name="T46" fmla="*/ 381 w 686"/>
                <a:gd name="T47" fmla="*/ 343 h 720"/>
                <a:gd name="T48" fmla="*/ 470 w 686"/>
                <a:gd name="T49" fmla="*/ 20 h 720"/>
                <a:gd name="T50" fmla="*/ 475 w 686"/>
                <a:gd name="T51" fmla="*/ 7 h 720"/>
                <a:gd name="T52" fmla="*/ 479 w 686"/>
                <a:gd name="T53" fmla="*/ 1 h 720"/>
                <a:gd name="T54" fmla="*/ 498 w 686"/>
                <a:gd name="T55" fmla="*/ 1 h 720"/>
                <a:gd name="T56" fmla="*/ 672 w 686"/>
                <a:gd name="T57" fmla="*/ 17 h 720"/>
                <a:gd name="T58" fmla="*/ 682 w 686"/>
                <a:gd name="T59" fmla="*/ 20 h 720"/>
                <a:gd name="T60" fmla="*/ 686 w 686"/>
                <a:gd name="T61" fmla="*/ 25 h 720"/>
                <a:gd name="T62" fmla="*/ 685 w 686"/>
                <a:gd name="T63" fmla="*/ 36 h 720"/>
                <a:gd name="T64" fmla="*/ 443 w 686"/>
                <a:gd name="T65" fmla="*/ 70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6" h="720">
                  <a:moveTo>
                    <a:pt x="443" y="702"/>
                  </a:moveTo>
                  <a:lnTo>
                    <a:pt x="438" y="712"/>
                  </a:lnTo>
                  <a:lnTo>
                    <a:pt x="434" y="717"/>
                  </a:lnTo>
                  <a:lnTo>
                    <a:pt x="432" y="719"/>
                  </a:lnTo>
                  <a:lnTo>
                    <a:pt x="427" y="720"/>
                  </a:lnTo>
                  <a:lnTo>
                    <a:pt x="422" y="720"/>
                  </a:lnTo>
                  <a:lnTo>
                    <a:pt x="416" y="720"/>
                  </a:lnTo>
                  <a:lnTo>
                    <a:pt x="267" y="720"/>
                  </a:lnTo>
                  <a:lnTo>
                    <a:pt x="261" y="720"/>
                  </a:lnTo>
                  <a:lnTo>
                    <a:pt x="257" y="720"/>
                  </a:lnTo>
                  <a:lnTo>
                    <a:pt x="253" y="719"/>
                  </a:lnTo>
                  <a:lnTo>
                    <a:pt x="251" y="717"/>
                  </a:lnTo>
                  <a:lnTo>
                    <a:pt x="246" y="712"/>
                  </a:lnTo>
                  <a:lnTo>
                    <a:pt x="242" y="702"/>
                  </a:lnTo>
                  <a:lnTo>
                    <a:pt x="5" y="43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8" y="17"/>
                  </a:lnTo>
                  <a:lnTo>
                    <a:pt x="13" y="15"/>
                  </a:lnTo>
                  <a:lnTo>
                    <a:pt x="22" y="13"/>
                  </a:lnTo>
                  <a:lnTo>
                    <a:pt x="210" y="1"/>
                  </a:lnTo>
                  <a:lnTo>
                    <a:pt x="218" y="1"/>
                  </a:lnTo>
                  <a:lnTo>
                    <a:pt x="223" y="1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3" y="5"/>
                  </a:lnTo>
                  <a:lnTo>
                    <a:pt x="235" y="8"/>
                  </a:lnTo>
                  <a:lnTo>
                    <a:pt x="236" y="13"/>
                  </a:lnTo>
                  <a:lnTo>
                    <a:pt x="238" y="20"/>
                  </a:lnTo>
                  <a:lnTo>
                    <a:pt x="315" y="327"/>
                  </a:lnTo>
                  <a:lnTo>
                    <a:pt x="320" y="342"/>
                  </a:lnTo>
                  <a:lnTo>
                    <a:pt x="323" y="361"/>
                  </a:lnTo>
                  <a:lnTo>
                    <a:pt x="327" y="382"/>
                  </a:lnTo>
                  <a:lnTo>
                    <a:pt x="332" y="403"/>
                  </a:lnTo>
                  <a:lnTo>
                    <a:pt x="336" y="426"/>
                  </a:lnTo>
                  <a:lnTo>
                    <a:pt x="341" y="450"/>
                  </a:lnTo>
                  <a:lnTo>
                    <a:pt x="345" y="476"/>
                  </a:lnTo>
                  <a:lnTo>
                    <a:pt x="349" y="501"/>
                  </a:lnTo>
                  <a:lnTo>
                    <a:pt x="354" y="477"/>
                  </a:lnTo>
                  <a:lnTo>
                    <a:pt x="358" y="453"/>
                  </a:lnTo>
                  <a:lnTo>
                    <a:pt x="363" y="429"/>
                  </a:lnTo>
                  <a:lnTo>
                    <a:pt x="367" y="405"/>
                  </a:lnTo>
                  <a:lnTo>
                    <a:pt x="372" y="382"/>
                  </a:lnTo>
                  <a:lnTo>
                    <a:pt x="377" y="361"/>
                  </a:lnTo>
                  <a:lnTo>
                    <a:pt x="381" y="343"/>
                  </a:lnTo>
                  <a:lnTo>
                    <a:pt x="386" y="327"/>
                  </a:lnTo>
                  <a:lnTo>
                    <a:pt x="470" y="20"/>
                  </a:lnTo>
                  <a:lnTo>
                    <a:pt x="472" y="12"/>
                  </a:lnTo>
                  <a:lnTo>
                    <a:pt x="475" y="7"/>
                  </a:lnTo>
                  <a:lnTo>
                    <a:pt x="477" y="4"/>
                  </a:lnTo>
                  <a:lnTo>
                    <a:pt x="479" y="1"/>
                  </a:lnTo>
                  <a:lnTo>
                    <a:pt x="487" y="0"/>
                  </a:lnTo>
                  <a:lnTo>
                    <a:pt x="498" y="1"/>
                  </a:lnTo>
                  <a:lnTo>
                    <a:pt x="665" y="16"/>
                  </a:lnTo>
                  <a:lnTo>
                    <a:pt x="672" y="17"/>
                  </a:lnTo>
                  <a:lnTo>
                    <a:pt x="678" y="18"/>
                  </a:lnTo>
                  <a:lnTo>
                    <a:pt x="682" y="20"/>
                  </a:lnTo>
                  <a:lnTo>
                    <a:pt x="685" y="22"/>
                  </a:lnTo>
                  <a:lnTo>
                    <a:pt x="686" y="25"/>
                  </a:lnTo>
                  <a:lnTo>
                    <a:pt x="686" y="30"/>
                  </a:lnTo>
                  <a:lnTo>
                    <a:pt x="685" y="36"/>
                  </a:lnTo>
                  <a:lnTo>
                    <a:pt x="683" y="43"/>
                  </a:lnTo>
                  <a:lnTo>
                    <a:pt x="443" y="702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0D547B5-1146-4C07-BB49-D21B9828D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6" y="557"/>
              <a:ext cx="34" cy="103"/>
            </a:xfrm>
            <a:custGeom>
              <a:avLst/>
              <a:gdLst>
                <a:gd name="T0" fmla="*/ 326 w 344"/>
                <a:gd name="T1" fmla="*/ 1015 h 1029"/>
                <a:gd name="T2" fmla="*/ 325 w 344"/>
                <a:gd name="T3" fmla="*/ 1025 h 1029"/>
                <a:gd name="T4" fmla="*/ 321 w 344"/>
                <a:gd name="T5" fmla="*/ 1028 h 1029"/>
                <a:gd name="T6" fmla="*/ 312 w 344"/>
                <a:gd name="T7" fmla="*/ 1029 h 1029"/>
                <a:gd name="T8" fmla="*/ 135 w 344"/>
                <a:gd name="T9" fmla="*/ 1029 h 1029"/>
                <a:gd name="T10" fmla="*/ 115 w 344"/>
                <a:gd name="T11" fmla="*/ 1026 h 1029"/>
                <a:gd name="T12" fmla="*/ 112 w 344"/>
                <a:gd name="T13" fmla="*/ 1020 h 1029"/>
                <a:gd name="T14" fmla="*/ 111 w 344"/>
                <a:gd name="T15" fmla="*/ 1008 h 1029"/>
                <a:gd name="T16" fmla="*/ 22 w 344"/>
                <a:gd name="T17" fmla="*/ 509 h 1029"/>
                <a:gd name="T18" fmla="*/ 11 w 344"/>
                <a:gd name="T19" fmla="*/ 508 h 1029"/>
                <a:gd name="T20" fmla="*/ 5 w 344"/>
                <a:gd name="T21" fmla="*/ 505 h 1029"/>
                <a:gd name="T22" fmla="*/ 1 w 344"/>
                <a:gd name="T23" fmla="*/ 498 h 1029"/>
                <a:gd name="T24" fmla="*/ 0 w 344"/>
                <a:gd name="T25" fmla="*/ 487 h 1029"/>
                <a:gd name="T26" fmla="*/ 0 w 344"/>
                <a:gd name="T27" fmla="*/ 361 h 1029"/>
                <a:gd name="T28" fmla="*/ 2 w 344"/>
                <a:gd name="T29" fmla="*/ 352 h 1029"/>
                <a:gd name="T30" fmla="*/ 7 w 344"/>
                <a:gd name="T31" fmla="*/ 347 h 1029"/>
                <a:gd name="T32" fmla="*/ 17 w 344"/>
                <a:gd name="T33" fmla="*/ 346 h 1029"/>
                <a:gd name="T34" fmla="*/ 304 w 344"/>
                <a:gd name="T35" fmla="*/ 346 h 1029"/>
                <a:gd name="T36" fmla="*/ 318 w 344"/>
                <a:gd name="T37" fmla="*/ 347 h 1029"/>
                <a:gd name="T38" fmla="*/ 323 w 344"/>
                <a:gd name="T39" fmla="*/ 349 h 1029"/>
                <a:gd name="T40" fmla="*/ 326 w 344"/>
                <a:gd name="T41" fmla="*/ 356 h 1029"/>
                <a:gd name="T42" fmla="*/ 327 w 344"/>
                <a:gd name="T43" fmla="*/ 368 h 1029"/>
                <a:gd name="T44" fmla="*/ 344 w 344"/>
                <a:gd name="T45" fmla="*/ 130 h 1029"/>
                <a:gd name="T46" fmla="*/ 341 w 344"/>
                <a:gd name="T47" fmla="*/ 156 h 1029"/>
                <a:gd name="T48" fmla="*/ 333 w 344"/>
                <a:gd name="T49" fmla="*/ 180 h 1029"/>
                <a:gd name="T50" fmla="*/ 321 w 344"/>
                <a:gd name="T51" fmla="*/ 203 h 1029"/>
                <a:gd name="T52" fmla="*/ 305 w 344"/>
                <a:gd name="T53" fmla="*/ 223 h 1029"/>
                <a:gd name="T54" fmla="*/ 287 w 344"/>
                <a:gd name="T55" fmla="*/ 239 h 1029"/>
                <a:gd name="T56" fmla="*/ 264 w 344"/>
                <a:gd name="T57" fmla="*/ 251 h 1029"/>
                <a:gd name="T58" fmla="*/ 238 w 344"/>
                <a:gd name="T59" fmla="*/ 259 h 1029"/>
                <a:gd name="T60" fmla="*/ 211 w 344"/>
                <a:gd name="T61" fmla="*/ 261 h 1029"/>
                <a:gd name="T62" fmla="*/ 185 w 344"/>
                <a:gd name="T63" fmla="*/ 259 h 1029"/>
                <a:gd name="T64" fmla="*/ 160 w 344"/>
                <a:gd name="T65" fmla="*/ 251 h 1029"/>
                <a:gd name="T66" fmla="*/ 139 w 344"/>
                <a:gd name="T67" fmla="*/ 239 h 1029"/>
                <a:gd name="T68" fmla="*/ 119 w 344"/>
                <a:gd name="T69" fmla="*/ 223 h 1029"/>
                <a:gd name="T70" fmla="*/ 103 w 344"/>
                <a:gd name="T71" fmla="*/ 203 h 1029"/>
                <a:gd name="T72" fmla="*/ 92 w 344"/>
                <a:gd name="T73" fmla="*/ 180 h 1029"/>
                <a:gd name="T74" fmla="*/ 85 w 344"/>
                <a:gd name="T75" fmla="*/ 156 h 1029"/>
                <a:gd name="T76" fmla="*/ 83 w 344"/>
                <a:gd name="T77" fmla="*/ 130 h 1029"/>
                <a:gd name="T78" fmla="*/ 85 w 344"/>
                <a:gd name="T79" fmla="*/ 105 h 1029"/>
                <a:gd name="T80" fmla="*/ 91 w 344"/>
                <a:gd name="T81" fmla="*/ 81 h 1029"/>
                <a:gd name="T82" fmla="*/ 103 w 344"/>
                <a:gd name="T83" fmla="*/ 59 h 1029"/>
                <a:gd name="T84" fmla="*/ 119 w 344"/>
                <a:gd name="T85" fmla="*/ 39 h 1029"/>
                <a:gd name="T86" fmla="*/ 139 w 344"/>
                <a:gd name="T87" fmla="*/ 22 h 1029"/>
                <a:gd name="T88" fmla="*/ 160 w 344"/>
                <a:gd name="T89" fmla="*/ 10 h 1029"/>
                <a:gd name="T90" fmla="*/ 186 w 344"/>
                <a:gd name="T91" fmla="*/ 2 h 1029"/>
                <a:gd name="T92" fmla="*/ 213 w 344"/>
                <a:gd name="T93" fmla="*/ 0 h 1029"/>
                <a:gd name="T94" fmla="*/ 240 w 344"/>
                <a:gd name="T95" fmla="*/ 3 h 1029"/>
                <a:gd name="T96" fmla="*/ 265 w 344"/>
                <a:gd name="T97" fmla="*/ 11 h 1029"/>
                <a:gd name="T98" fmla="*/ 287 w 344"/>
                <a:gd name="T99" fmla="*/ 23 h 1029"/>
                <a:gd name="T100" fmla="*/ 307 w 344"/>
                <a:gd name="T101" fmla="*/ 39 h 1029"/>
                <a:gd name="T102" fmla="*/ 322 w 344"/>
                <a:gd name="T103" fmla="*/ 58 h 1029"/>
                <a:gd name="T104" fmla="*/ 334 w 344"/>
                <a:gd name="T105" fmla="*/ 81 h 1029"/>
                <a:gd name="T106" fmla="*/ 342 w 344"/>
                <a:gd name="T107" fmla="*/ 105 h 1029"/>
                <a:gd name="T108" fmla="*/ 344 w 344"/>
                <a:gd name="T109" fmla="*/ 13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1029">
                  <a:moveTo>
                    <a:pt x="327" y="1008"/>
                  </a:moveTo>
                  <a:lnTo>
                    <a:pt x="326" y="1015"/>
                  </a:lnTo>
                  <a:lnTo>
                    <a:pt x="326" y="1020"/>
                  </a:lnTo>
                  <a:lnTo>
                    <a:pt x="325" y="1025"/>
                  </a:lnTo>
                  <a:lnTo>
                    <a:pt x="323" y="1026"/>
                  </a:lnTo>
                  <a:lnTo>
                    <a:pt x="321" y="1028"/>
                  </a:lnTo>
                  <a:lnTo>
                    <a:pt x="318" y="1028"/>
                  </a:lnTo>
                  <a:lnTo>
                    <a:pt x="312" y="1029"/>
                  </a:lnTo>
                  <a:lnTo>
                    <a:pt x="304" y="1029"/>
                  </a:lnTo>
                  <a:lnTo>
                    <a:pt x="135" y="1029"/>
                  </a:lnTo>
                  <a:lnTo>
                    <a:pt x="122" y="1028"/>
                  </a:lnTo>
                  <a:lnTo>
                    <a:pt x="115" y="1026"/>
                  </a:lnTo>
                  <a:lnTo>
                    <a:pt x="113" y="1025"/>
                  </a:lnTo>
                  <a:lnTo>
                    <a:pt x="112" y="1020"/>
                  </a:lnTo>
                  <a:lnTo>
                    <a:pt x="112" y="1015"/>
                  </a:lnTo>
                  <a:lnTo>
                    <a:pt x="111" y="1008"/>
                  </a:lnTo>
                  <a:lnTo>
                    <a:pt x="111" y="509"/>
                  </a:lnTo>
                  <a:lnTo>
                    <a:pt x="22" y="509"/>
                  </a:lnTo>
                  <a:lnTo>
                    <a:pt x="17" y="509"/>
                  </a:lnTo>
                  <a:lnTo>
                    <a:pt x="11" y="508"/>
                  </a:lnTo>
                  <a:lnTo>
                    <a:pt x="7" y="507"/>
                  </a:lnTo>
                  <a:lnTo>
                    <a:pt x="5" y="505"/>
                  </a:lnTo>
                  <a:lnTo>
                    <a:pt x="2" y="502"/>
                  </a:lnTo>
                  <a:lnTo>
                    <a:pt x="1" y="498"/>
                  </a:lnTo>
                  <a:lnTo>
                    <a:pt x="0" y="494"/>
                  </a:lnTo>
                  <a:lnTo>
                    <a:pt x="0" y="487"/>
                  </a:lnTo>
                  <a:lnTo>
                    <a:pt x="0" y="368"/>
                  </a:lnTo>
                  <a:lnTo>
                    <a:pt x="0" y="361"/>
                  </a:lnTo>
                  <a:lnTo>
                    <a:pt x="1" y="356"/>
                  </a:lnTo>
                  <a:lnTo>
                    <a:pt x="2" y="352"/>
                  </a:lnTo>
                  <a:lnTo>
                    <a:pt x="5" y="349"/>
                  </a:lnTo>
                  <a:lnTo>
                    <a:pt x="7" y="347"/>
                  </a:lnTo>
                  <a:lnTo>
                    <a:pt x="11" y="347"/>
                  </a:lnTo>
                  <a:lnTo>
                    <a:pt x="17" y="346"/>
                  </a:lnTo>
                  <a:lnTo>
                    <a:pt x="22" y="346"/>
                  </a:lnTo>
                  <a:lnTo>
                    <a:pt x="304" y="346"/>
                  </a:lnTo>
                  <a:lnTo>
                    <a:pt x="312" y="346"/>
                  </a:lnTo>
                  <a:lnTo>
                    <a:pt x="318" y="347"/>
                  </a:lnTo>
                  <a:lnTo>
                    <a:pt x="321" y="347"/>
                  </a:lnTo>
                  <a:lnTo>
                    <a:pt x="323" y="349"/>
                  </a:lnTo>
                  <a:lnTo>
                    <a:pt x="325" y="352"/>
                  </a:lnTo>
                  <a:lnTo>
                    <a:pt x="326" y="356"/>
                  </a:lnTo>
                  <a:lnTo>
                    <a:pt x="326" y="361"/>
                  </a:lnTo>
                  <a:lnTo>
                    <a:pt x="327" y="368"/>
                  </a:lnTo>
                  <a:lnTo>
                    <a:pt x="327" y="1008"/>
                  </a:lnTo>
                  <a:close/>
                  <a:moveTo>
                    <a:pt x="344" y="130"/>
                  </a:moveTo>
                  <a:lnTo>
                    <a:pt x="343" y="143"/>
                  </a:lnTo>
                  <a:lnTo>
                    <a:pt x="341" y="156"/>
                  </a:lnTo>
                  <a:lnTo>
                    <a:pt x="337" y="168"/>
                  </a:lnTo>
                  <a:lnTo>
                    <a:pt x="333" y="180"/>
                  </a:lnTo>
                  <a:lnTo>
                    <a:pt x="327" y="192"/>
                  </a:lnTo>
                  <a:lnTo>
                    <a:pt x="321" y="203"/>
                  </a:lnTo>
                  <a:lnTo>
                    <a:pt x="313" y="213"/>
                  </a:lnTo>
                  <a:lnTo>
                    <a:pt x="305" y="223"/>
                  </a:lnTo>
                  <a:lnTo>
                    <a:pt x="297" y="231"/>
                  </a:lnTo>
                  <a:lnTo>
                    <a:pt x="287" y="239"/>
                  </a:lnTo>
                  <a:lnTo>
                    <a:pt x="276" y="246"/>
                  </a:lnTo>
                  <a:lnTo>
                    <a:pt x="264" y="251"/>
                  </a:lnTo>
                  <a:lnTo>
                    <a:pt x="252" y="255"/>
                  </a:lnTo>
                  <a:lnTo>
                    <a:pt x="238" y="259"/>
                  </a:lnTo>
                  <a:lnTo>
                    <a:pt x="225" y="261"/>
                  </a:lnTo>
                  <a:lnTo>
                    <a:pt x="211" y="261"/>
                  </a:lnTo>
                  <a:lnTo>
                    <a:pt x="198" y="261"/>
                  </a:lnTo>
                  <a:lnTo>
                    <a:pt x="185" y="259"/>
                  </a:lnTo>
                  <a:lnTo>
                    <a:pt x="173" y="255"/>
                  </a:lnTo>
                  <a:lnTo>
                    <a:pt x="160" y="251"/>
                  </a:lnTo>
                  <a:lnTo>
                    <a:pt x="148" y="246"/>
                  </a:lnTo>
                  <a:lnTo>
                    <a:pt x="139" y="239"/>
                  </a:lnTo>
                  <a:lnTo>
                    <a:pt x="129" y="231"/>
                  </a:lnTo>
                  <a:lnTo>
                    <a:pt x="119" y="223"/>
                  </a:lnTo>
                  <a:lnTo>
                    <a:pt x="111" y="213"/>
                  </a:lnTo>
                  <a:lnTo>
                    <a:pt x="103" y="203"/>
                  </a:lnTo>
                  <a:lnTo>
                    <a:pt x="97" y="192"/>
                  </a:lnTo>
                  <a:lnTo>
                    <a:pt x="92" y="180"/>
                  </a:lnTo>
                  <a:lnTo>
                    <a:pt x="88" y="168"/>
                  </a:lnTo>
                  <a:lnTo>
                    <a:pt x="85" y="156"/>
                  </a:lnTo>
                  <a:lnTo>
                    <a:pt x="83" y="143"/>
                  </a:lnTo>
                  <a:lnTo>
                    <a:pt x="83" y="130"/>
                  </a:lnTo>
                  <a:lnTo>
                    <a:pt x="83" y="117"/>
                  </a:lnTo>
                  <a:lnTo>
                    <a:pt x="85" y="105"/>
                  </a:lnTo>
                  <a:lnTo>
                    <a:pt x="87" y="93"/>
                  </a:lnTo>
                  <a:lnTo>
                    <a:pt x="91" y="81"/>
                  </a:lnTo>
                  <a:lnTo>
                    <a:pt x="97" y="70"/>
                  </a:lnTo>
                  <a:lnTo>
                    <a:pt x="103" y="59"/>
                  </a:lnTo>
                  <a:lnTo>
                    <a:pt x="110" y="49"/>
                  </a:lnTo>
                  <a:lnTo>
                    <a:pt x="119" y="39"/>
                  </a:lnTo>
                  <a:lnTo>
                    <a:pt x="129" y="29"/>
                  </a:lnTo>
                  <a:lnTo>
                    <a:pt x="139" y="22"/>
                  </a:lnTo>
                  <a:lnTo>
                    <a:pt x="149" y="15"/>
                  </a:lnTo>
                  <a:lnTo>
                    <a:pt x="160" y="10"/>
                  </a:lnTo>
                  <a:lnTo>
                    <a:pt x="173" y="5"/>
                  </a:lnTo>
                  <a:lnTo>
                    <a:pt x="186" y="2"/>
                  </a:lnTo>
                  <a:lnTo>
                    <a:pt x="199" y="1"/>
                  </a:lnTo>
                  <a:lnTo>
                    <a:pt x="213" y="0"/>
                  </a:lnTo>
                  <a:lnTo>
                    <a:pt x="226" y="1"/>
                  </a:lnTo>
                  <a:lnTo>
                    <a:pt x="240" y="3"/>
                  </a:lnTo>
                  <a:lnTo>
                    <a:pt x="253" y="6"/>
                  </a:lnTo>
                  <a:lnTo>
                    <a:pt x="265" y="11"/>
                  </a:lnTo>
                  <a:lnTo>
                    <a:pt x="276" y="16"/>
                  </a:lnTo>
                  <a:lnTo>
                    <a:pt x="287" y="23"/>
                  </a:lnTo>
                  <a:lnTo>
                    <a:pt x="297" y="30"/>
                  </a:lnTo>
                  <a:lnTo>
                    <a:pt x="307" y="39"/>
                  </a:lnTo>
                  <a:lnTo>
                    <a:pt x="314" y="48"/>
                  </a:lnTo>
                  <a:lnTo>
                    <a:pt x="322" y="58"/>
                  </a:lnTo>
                  <a:lnTo>
                    <a:pt x="328" y="69"/>
                  </a:lnTo>
                  <a:lnTo>
                    <a:pt x="334" y="81"/>
                  </a:lnTo>
                  <a:lnTo>
                    <a:pt x="338" y="93"/>
                  </a:lnTo>
                  <a:lnTo>
                    <a:pt x="342" y="105"/>
                  </a:lnTo>
                  <a:lnTo>
                    <a:pt x="343" y="117"/>
                  </a:lnTo>
                  <a:lnTo>
                    <a:pt x="344" y="130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BE9B9ED-6FF5-4BD2-828F-EE2867083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" y="589"/>
              <a:ext cx="48" cy="71"/>
            </a:xfrm>
            <a:custGeom>
              <a:avLst/>
              <a:gdLst>
                <a:gd name="T0" fmla="*/ 486 w 489"/>
                <a:gd name="T1" fmla="*/ 42 h 707"/>
                <a:gd name="T2" fmla="*/ 489 w 489"/>
                <a:gd name="T3" fmla="*/ 49 h 707"/>
                <a:gd name="T4" fmla="*/ 484 w 489"/>
                <a:gd name="T5" fmla="*/ 61 h 707"/>
                <a:gd name="T6" fmla="*/ 436 w 489"/>
                <a:gd name="T7" fmla="*/ 191 h 707"/>
                <a:gd name="T8" fmla="*/ 432 w 489"/>
                <a:gd name="T9" fmla="*/ 199 h 707"/>
                <a:gd name="T10" fmla="*/ 427 w 489"/>
                <a:gd name="T11" fmla="*/ 203 h 707"/>
                <a:gd name="T12" fmla="*/ 421 w 489"/>
                <a:gd name="T13" fmla="*/ 204 h 707"/>
                <a:gd name="T14" fmla="*/ 414 w 489"/>
                <a:gd name="T15" fmla="*/ 202 h 707"/>
                <a:gd name="T16" fmla="*/ 385 w 489"/>
                <a:gd name="T17" fmla="*/ 189 h 707"/>
                <a:gd name="T18" fmla="*/ 369 w 489"/>
                <a:gd name="T19" fmla="*/ 185 h 707"/>
                <a:gd name="T20" fmla="*/ 348 w 489"/>
                <a:gd name="T21" fmla="*/ 183 h 707"/>
                <a:gd name="T22" fmla="*/ 327 w 489"/>
                <a:gd name="T23" fmla="*/ 186 h 707"/>
                <a:gd name="T24" fmla="*/ 306 w 489"/>
                <a:gd name="T25" fmla="*/ 194 h 707"/>
                <a:gd name="T26" fmla="*/ 284 w 489"/>
                <a:gd name="T27" fmla="*/ 210 h 707"/>
                <a:gd name="T28" fmla="*/ 258 w 489"/>
                <a:gd name="T29" fmla="*/ 237 h 707"/>
                <a:gd name="T30" fmla="*/ 258 w 489"/>
                <a:gd name="T31" fmla="*/ 693 h 707"/>
                <a:gd name="T32" fmla="*/ 256 w 489"/>
                <a:gd name="T33" fmla="*/ 702 h 707"/>
                <a:gd name="T34" fmla="*/ 253 w 489"/>
                <a:gd name="T35" fmla="*/ 706 h 707"/>
                <a:gd name="T36" fmla="*/ 243 w 489"/>
                <a:gd name="T37" fmla="*/ 707 h 707"/>
                <a:gd name="T38" fmla="*/ 64 w 489"/>
                <a:gd name="T39" fmla="*/ 707 h 707"/>
                <a:gd name="T40" fmla="*/ 52 w 489"/>
                <a:gd name="T41" fmla="*/ 706 h 707"/>
                <a:gd name="T42" fmla="*/ 45 w 489"/>
                <a:gd name="T43" fmla="*/ 704 h 707"/>
                <a:gd name="T44" fmla="*/ 43 w 489"/>
                <a:gd name="T45" fmla="*/ 698 h 707"/>
                <a:gd name="T46" fmla="*/ 43 w 489"/>
                <a:gd name="T47" fmla="*/ 685 h 707"/>
                <a:gd name="T48" fmla="*/ 42 w 489"/>
                <a:gd name="T49" fmla="*/ 232 h 707"/>
                <a:gd name="T50" fmla="*/ 35 w 489"/>
                <a:gd name="T51" fmla="*/ 178 h 707"/>
                <a:gd name="T52" fmla="*/ 24 w 489"/>
                <a:gd name="T53" fmla="*/ 130 h 707"/>
                <a:gd name="T54" fmla="*/ 12 w 489"/>
                <a:gd name="T55" fmla="*/ 92 h 707"/>
                <a:gd name="T56" fmla="*/ 2 w 489"/>
                <a:gd name="T57" fmla="*/ 66 h 707"/>
                <a:gd name="T58" fmla="*/ 0 w 489"/>
                <a:gd name="T59" fmla="*/ 54 h 707"/>
                <a:gd name="T60" fmla="*/ 1 w 489"/>
                <a:gd name="T61" fmla="*/ 49 h 707"/>
                <a:gd name="T62" fmla="*/ 7 w 489"/>
                <a:gd name="T63" fmla="*/ 44 h 707"/>
                <a:gd name="T64" fmla="*/ 148 w 489"/>
                <a:gd name="T65" fmla="*/ 6 h 707"/>
                <a:gd name="T66" fmla="*/ 168 w 489"/>
                <a:gd name="T67" fmla="*/ 1 h 707"/>
                <a:gd name="T68" fmla="*/ 176 w 489"/>
                <a:gd name="T69" fmla="*/ 3 h 707"/>
                <a:gd name="T70" fmla="*/ 182 w 489"/>
                <a:gd name="T71" fmla="*/ 8 h 707"/>
                <a:gd name="T72" fmla="*/ 197 w 489"/>
                <a:gd name="T73" fmla="*/ 27 h 707"/>
                <a:gd name="T74" fmla="*/ 211 w 489"/>
                <a:gd name="T75" fmla="*/ 58 h 707"/>
                <a:gd name="T76" fmla="*/ 223 w 489"/>
                <a:gd name="T77" fmla="*/ 97 h 707"/>
                <a:gd name="T78" fmla="*/ 231 w 489"/>
                <a:gd name="T79" fmla="*/ 89 h 707"/>
                <a:gd name="T80" fmla="*/ 237 w 489"/>
                <a:gd name="T81" fmla="*/ 82 h 707"/>
                <a:gd name="T82" fmla="*/ 275 w 489"/>
                <a:gd name="T83" fmla="*/ 46 h 707"/>
                <a:gd name="T84" fmla="*/ 310 w 489"/>
                <a:gd name="T85" fmla="*/ 21 h 707"/>
                <a:gd name="T86" fmla="*/ 327 w 489"/>
                <a:gd name="T87" fmla="*/ 12 h 707"/>
                <a:gd name="T88" fmla="*/ 346 w 489"/>
                <a:gd name="T89" fmla="*/ 6 h 707"/>
                <a:gd name="T90" fmla="*/ 367 w 489"/>
                <a:gd name="T91" fmla="*/ 1 h 707"/>
                <a:gd name="T92" fmla="*/ 389 w 489"/>
                <a:gd name="T93" fmla="*/ 0 h 707"/>
                <a:gd name="T94" fmla="*/ 417 w 489"/>
                <a:gd name="T95" fmla="*/ 2 h 707"/>
                <a:gd name="T96" fmla="*/ 443 w 489"/>
                <a:gd name="T97" fmla="*/ 10 h 707"/>
                <a:gd name="T98" fmla="*/ 466 w 489"/>
                <a:gd name="T99" fmla="*/ 22 h 707"/>
                <a:gd name="T100" fmla="*/ 483 w 489"/>
                <a:gd name="T101" fmla="*/ 3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9" h="707">
                  <a:moveTo>
                    <a:pt x="483" y="37"/>
                  </a:moveTo>
                  <a:lnTo>
                    <a:pt x="486" y="42"/>
                  </a:lnTo>
                  <a:lnTo>
                    <a:pt x="488" y="45"/>
                  </a:lnTo>
                  <a:lnTo>
                    <a:pt x="489" y="49"/>
                  </a:lnTo>
                  <a:lnTo>
                    <a:pt x="488" y="53"/>
                  </a:lnTo>
                  <a:lnTo>
                    <a:pt x="484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4" y="196"/>
                  </a:lnTo>
                  <a:lnTo>
                    <a:pt x="432" y="199"/>
                  </a:lnTo>
                  <a:lnTo>
                    <a:pt x="429" y="201"/>
                  </a:lnTo>
                  <a:lnTo>
                    <a:pt x="427" y="203"/>
                  </a:lnTo>
                  <a:lnTo>
                    <a:pt x="424" y="204"/>
                  </a:lnTo>
                  <a:lnTo>
                    <a:pt x="421" y="204"/>
                  </a:lnTo>
                  <a:lnTo>
                    <a:pt x="417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5" y="189"/>
                  </a:lnTo>
                  <a:lnTo>
                    <a:pt x="378" y="186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48" y="183"/>
                  </a:lnTo>
                  <a:lnTo>
                    <a:pt x="337" y="184"/>
                  </a:lnTo>
                  <a:lnTo>
                    <a:pt x="327" y="186"/>
                  </a:lnTo>
                  <a:lnTo>
                    <a:pt x="316" y="189"/>
                  </a:lnTo>
                  <a:lnTo>
                    <a:pt x="306" y="194"/>
                  </a:lnTo>
                  <a:lnTo>
                    <a:pt x="296" y="201"/>
                  </a:lnTo>
                  <a:lnTo>
                    <a:pt x="284" y="210"/>
                  </a:lnTo>
                  <a:lnTo>
                    <a:pt x="272" y="222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2"/>
                  </a:lnTo>
                  <a:lnTo>
                    <a:pt x="255" y="704"/>
                  </a:lnTo>
                  <a:lnTo>
                    <a:pt x="253" y="706"/>
                  </a:lnTo>
                  <a:lnTo>
                    <a:pt x="248" y="706"/>
                  </a:lnTo>
                  <a:lnTo>
                    <a:pt x="243" y="707"/>
                  </a:lnTo>
                  <a:lnTo>
                    <a:pt x="236" y="707"/>
                  </a:lnTo>
                  <a:lnTo>
                    <a:pt x="64" y="707"/>
                  </a:lnTo>
                  <a:lnTo>
                    <a:pt x="56" y="707"/>
                  </a:lnTo>
                  <a:lnTo>
                    <a:pt x="52" y="706"/>
                  </a:lnTo>
                  <a:lnTo>
                    <a:pt x="47" y="706"/>
                  </a:lnTo>
                  <a:lnTo>
                    <a:pt x="45" y="704"/>
                  </a:lnTo>
                  <a:lnTo>
                    <a:pt x="44" y="702"/>
                  </a:lnTo>
                  <a:lnTo>
                    <a:pt x="43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2" y="232"/>
                  </a:lnTo>
                  <a:lnTo>
                    <a:pt x="40" y="203"/>
                  </a:lnTo>
                  <a:lnTo>
                    <a:pt x="35" y="178"/>
                  </a:lnTo>
                  <a:lnTo>
                    <a:pt x="30" y="153"/>
                  </a:lnTo>
                  <a:lnTo>
                    <a:pt x="24" y="130"/>
                  </a:lnTo>
                  <a:lnTo>
                    <a:pt x="18" y="110"/>
                  </a:lnTo>
                  <a:lnTo>
                    <a:pt x="12" y="92"/>
                  </a:lnTo>
                  <a:lnTo>
                    <a:pt x="7" y="77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7" y="44"/>
                  </a:lnTo>
                  <a:lnTo>
                    <a:pt x="13" y="42"/>
                  </a:lnTo>
                  <a:lnTo>
                    <a:pt x="148" y="6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1" y="2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2" y="8"/>
                  </a:lnTo>
                  <a:lnTo>
                    <a:pt x="190" y="17"/>
                  </a:lnTo>
                  <a:lnTo>
                    <a:pt x="197" y="27"/>
                  </a:lnTo>
                  <a:lnTo>
                    <a:pt x="203" y="42"/>
                  </a:lnTo>
                  <a:lnTo>
                    <a:pt x="211" y="58"/>
                  </a:lnTo>
                  <a:lnTo>
                    <a:pt x="216" y="77"/>
                  </a:lnTo>
                  <a:lnTo>
                    <a:pt x="223" y="97"/>
                  </a:lnTo>
                  <a:lnTo>
                    <a:pt x="226" y="94"/>
                  </a:lnTo>
                  <a:lnTo>
                    <a:pt x="231" y="89"/>
                  </a:lnTo>
                  <a:lnTo>
                    <a:pt x="234" y="84"/>
                  </a:lnTo>
                  <a:lnTo>
                    <a:pt x="237" y="82"/>
                  </a:lnTo>
                  <a:lnTo>
                    <a:pt x="256" y="62"/>
                  </a:lnTo>
                  <a:lnTo>
                    <a:pt x="275" y="46"/>
                  </a:lnTo>
                  <a:lnTo>
                    <a:pt x="292" y="32"/>
                  </a:lnTo>
                  <a:lnTo>
                    <a:pt x="310" y="21"/>
                  </a:lnTo>
                  <a:lnTo>
                    <a:pt x="318" y="15"/>
                  </a:lnTo>
                  <a:lnTo>
                    <a:pt x="327" y="12"/>
                  </a:lnTo>
                  <a:lnTo>
                    <a:pt x="336" y="8"/>
                  </a:lnTo>
                  <a:lnTo>
                    <a:pt x="346" y="6"/>
                  </a:lnTo>
                  <a:lnTo>
                    <a:pt x="356" y="3"/>
                  </a:lnTo>
                  <a:lnTo>
                    <a:pt x="367" y="1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3" y="1"/>
                  </a:lnTo>
                  <a:lnTo>
                    <a:pt x="417" y="2"/>
                  </a:lnTo>
                  <a:lnTo>
                    <a:pt x="430" y="6"/>
                  </a:lnTo>
                  <a:lnTo>
                    <a:pt x="443" y="10"/>
                  </a:lnTo>
                  <a:lnTo>
                    <a:pt x="455" y="15"/>
                  </a:lnTo>
                  <a:lnTo>
                    <a:pt x="466" y="22"/>
                  </a:lnTo>
                  <a:lnTo>
                    <a:pt x="474" y="30"/>
                  </a:lnTo>
                  <a:lnTo>
                    <a:pt x="483" y="3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EF2AE41-7D2A-412B-A821-1B6BB9C73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" y="589"/>
              <a:ext cx="65" cy="73"/>
            </a:xfrm>
            <a:custGeom>
              <a:avLst/>
              <a:gdLst>
                <a:gd name="T0" fmla="*/ 421 w 641"/>
                <a:gd name="T1" fmla="*/ 287 h 731"/>
                <a:gd name="T2" fmla="*/ 405 w 641"/>
                <a:gd name="T3" fmla="*/ 214 h 731"/>
                <a:gd name="T4" fmla="*/ 377 w 641"/>
                <a:gd name="T5" fmla="*/ 173 h 731"/>
                <a:gd name="T6" fmla="*/ 334 w 641"/>
                <a:gd name="T7" fmla="*/ 154 h 731"/>
                <a:gd name="T8" fmla="*/ 285 w 641"/>
                <a:gd name="T9" fmla="*/ 161 h 731"/>
                <a:gd name="T10" fmla="*/ 249 w 641"/>
                <a:gd name="T11" fmla="*/ 190 h 731"/>
                <a:gd name="T12" fmla="*/ 227 w 641"/>
                <a:gd name="T13" fmla="*/ 246 h 731"/>
                <a:gd name="T14" fmla="*/ 217 w 641"/>
                <a:gd name="T15" fmla="*/ 338 h 731"/>
                <a:gd name="T16" fmla="*/ 221 w 641"/>
                <a:gd name="T17" fmla="*/ 445 h 731"/>
                <a:gd name="T18" fmla="*/ 237 w 641"/>
                <a:gd name="T19" fmla="*/ 518 h 731"/>
                <a:gd name="T20" fmla="*/ 266 w 641"/>
                <a:gd name="T21" fmla="*/ 558 h 731"/>
                <a:gd name="T22" fmla="*/ 309 w 641"/>
                <a:gd name="T23" fmla="*/ 576 h 731"/>
                <a:gd name="T24" fmla="*/ 357 w 641"/>
                <a:gd name="T25" fmla="*/ 570 h 731"/>
                <a:gd name="T26" fmla="*/ 392 w 641"/>
                <a:gd name="T27" fmla="*/ 541 h 731"/>
                <a:gd name="T28" fmla="*/ 414 w 641"/>
                <a:gd name="T29" fmla="*/ 485 h 731"/>
                <a:gd name="T30" fmla="*/ 424 w 641"/>
                <a:gd name="T31" fmla="*/ 393 h 731"/>
                <a:gd name="T32" fmla="*/ 640 w 641"/>
                <a:gd name="T33" fmla="*/ 407 h 731"/>
                <a:gd name="T34" fmla="*/ 629 w 641"/>
                <a:gd name="T35" fmla="*/ 481 h 731"/>
                <a:gd name="T36" fmla="*/ 607 w 641"/>
                <a:gd name="T37" fmla="*/ 547 h 731"/>
                <a:gd name="T38" fmla="*/ 576 w 641"/>
                <a:gd name="T39" fmla="*/ 605 h 731"/>
                <a:gd name="T40" fmla="*/ 535 w 641"/>
                <a:gd name="T41" fmla="*/ 652 h 731"/>
                <a:gd name="T42" fmla="*/ 485 w 641"/>
                <a:gd name="T43" fmla="*/ 690 h 731"/>
                <a:gd name="T44" fmla="*/ 426 w 641"/>
                <a:gd name="T45" fmla="*/ 716 h 731"/>
                <a:gd name="T46" fmla="*/ 359 w 641"/>
                <a:gd name="T47" fmla="*/ 729 h 731"/>
                <a:gd name="T48" fmla="*/ 284 w 641"/>
                <a:gd name="T49" fmla="*/ 729 h 731"/>
                <a:gd name="T50" fmla="*/ 216 w 641"/>
                <a:gd name="T51" fmla="*/ 717 h 731"/>
                <a:gd name="T52" fmla="*/ 156 w 641"/>
                <a:gd name="T53" fmla="*/ 692 h 731"/>
                <a:gd name="T54" fmla="*/ 105 w 641"/>
                <a:gd name="T55" fmla="*/ 656 h 731"/>
                <a:gd name="T56" fmla="*/ 64 w 641"/>
                <a:gd name="T57" fmla="*/ 606 h 731"/>
                <a:gd name="T58" fmla="*/ 33 w 641"/>
                <a:gd name="T59" fmla="*/ 549 h 731"/>
                <a:gd name="T60" fmla="*/ 12 w 641"/>
                <a:gd name="T61" fmla="*/ 482 h 731"/>
                <a:gd name="T62" fmla="*/ 1 w 641"/>
                <a:gd name="T63" fmla="*/ 405 h 731"/>
                <a:gd name="T64" fmla="*/ 1 w 641"/>
                <a:gd name="T65" fmla="*/ 324 h 731"/>
                <a:gd name="T66" fmla="*/ 12 w 641"/>
                <a:gd name="T67" fmla="*/ 248 h 731"/>
                <a:gd name="T68" fmla="*/ 34 w 641"/>
                <a:gd name="T69" fmla="*/ 181 h 731"/>
                <a:gd name="T70" fmla="*/ 66 w 641"/>
                <a:gd name="T71" fmla="*/ 125 h 731"/>
                <a:gd name="T72" fmla="*/ 106 w 641"/>
                <a:gd name="T73" fmla="*/ 77 h 731"/>
                <a:gd name="T74" fmla="*/ 158 w 641"/>
                <a:gd name="T75" fmla="*/ 41 h 731"/>
                <a:gd name="T76" fmla="*/ 218 w 641"/>
                <a:gd name="T77" fmla="*/ 14 h 731"/>
                <a:gd name="T78" fmla="*/ 287 w 641"/>
                <a:gd name="T79" fmla="*/ 2 h 731"/>
                <a:gd name="T80" fmla="*/ 361 w 641"/>
                <a:gd name="T81" fmla="*/ 2 h 731"/>
                <a:gd name="T82" fmla="*/ 429 w 641"/>
                <a:gd name="T83" fmla="*/ 14 h 731"/>
                <a:gd name="T84" fmla="*/ 488 w 641"/>
                <a:gd name="T85" fmla="*/ 41 h 731"/>
                <a:gd name="T86" fmla="*/ 538 w 641"/>
                <a:gd name="T87" fmla="*/ 77 h 731"/>
                <a:gd name="T88" fmla="*/ 578 w 641"/>
                <a:gd name="T89" fmla="*/ 125 h 731"/>
                <a:gd name="T90" fmla="*/ 608 w 641"/>
                <a:gd name="T91" fmla="*/ 183 h 731"/>
                <a:gd name="T92" fmla="*/ 629 w 641"/>
                <a:gd name="T93" fmla="*/ 249 h 731"/>
                <a:gd name="T94" fmla="*/ 640 w 641"/>
                <a:gd name="T95" fmla="*/ 3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1" h="731">
                  <a:moveTo>
                    <a:pt x="424" y="365"/>
                  </a:moveTo>
                  <a:lnTo>
                    <a:pt x="424" y="337"/>
                  </a:lnTo>
                  <a:lnTo>
                    <a:pt x="423" y="311"/>
                  </a:lnTo>
                  <a:lnTo>
                    <a:pt x="421" y="287"/>
                  </a:lnTo>
                  <a:lnTo>
                    <a:pt x="418" y="266"/>
                  </a:lnTo>
                  <a:lnTo>
                    <a:pt x="414" y="246"/>
                  </a:lnTo>
                  <a:lnTo>
                    <a:pt x="410" y="228"/>
                  </a:lnTo>
                  <a:lnTo>
                    <a:pt x="405" y="214"/>
                  </a:lnTo>
                  <a:lnTo>
                    <a:pt x="399" y="201"/>
                  </a:lnTo>
                  <a:lnTo>
                    <a:pt x="392" y="190"/>
                  </a:lnTo>
                  <a:lnTo>
                    <a:pt x="385" y="180"/>
                  </a:lnTo>
                  <a:lnTo>
                    <a:pt x="377" y="173"/>
                  </a:lnTo>
                  <a:lnTo>
                    <a:pt x="367" y="165"/>
                  </a:lnTo>
                  <a:lnTo>
                    <a:pt x="357" y="161"/>
                  </a:lnTo>
                  <a:lnTo>
                    <a:pt x="346" y="156"/>
                  </a:lnTo>
                  <a:lnTo>
                    <a:pt x="334" y="154"/>
                  </a:lnTo>
                  <a:lnTo>
                    <a:pt x="322" y="154"/>
                  </a:lnTo>
                  <a:lnTo>
                    <a:pt x="309" y="154"/>
                  </a:lnTo>
                  <a:lnTo>
                    <a:pt x="296" y="156"/>
                  </a:lnTo>
                  <a:lnTo>
                    <a:pt x="285" y="161"/>
                  </a:lnTo>
                  <a:lnTo>
                    <a:pt x="276" y="165"/>
                  </a:lnTo>
                  <a:lnTo>
                    <a:pt x="266" y="173"/>
                  </a:lnTo>
                  <a:lnTo>
                    <a:pt x="257" y="180"/>
                  </a:lnTo>
                  <a:lnTo>
                    <a:pt x="249" y="190"/>
                  </a:lnTo>
                  <a:lnTo>
                    <a:pt x="243" y="201"/>
                  </a:lnTo>
                  <a:lnTo>
                    <a:pt x="237" y="214"/>
                  </a:lnTo>
                  <a:lnTo>
                    <a:pt x="232" y="228"/>
                  </a:lnTo>
                  <a:lnTo>
                    <a:pt x="227" y="246"/>
                  </a:lnTo>
                  <a:lnTo>
                    <a:pt x="224" y="266"/>
                  </a:lnTo>
                  <a:lnTo>
                    <a:pt x="221" y="287"/>
                  </a:lnTo>
                  <a:lnTo>
                    <a:pt x="218" y="311"/>
                  </a:lnTo>
                  <a:lnTo>
                    <a:pt x="217" y="338"/>
                  </a:lnTo>
                  <a:lnTo>
                    <a:pt x="217" y="367"/>
                  </a:lnTo>
                  <a:lnTo>
                    <a:pt x="217" y="396"/>
                  </a:lnTo>
                  <a:lnTo>
                    <a:pt x="218" y="421"/>
                  </a:lnTo>
                  <a:lnTo>
                    <a:pt x="221" y="445"/>
                  </a:lnTo>
                  <a:lnTo>
                    <a:pt x="224" y="467"/>
                  </a:lnTo>
                  <a:lnTo>
                    <a:pt x="227" y="486"/>
                  </a:lnTo>
                  <a:lnTo>
                    <a:pt x="232" y="503"/>
                  </a:lnTo>
                  <a:lnTo>
                    <a:pt x="237" y="518"/>
                  </a:lnTo>
                  <a:lnTo>
                    <a:pt x="243" y="531"/>
                  </a:lnTo>
                  <a:lnTo>
                    <a:pt x="249" y="542"/>
                  </a:lnTo>
                  <a:lnTo>
                    <a:pt x="257" y="551"/>
                  </a:lnTo>
                  <a:lnTo>
                    <a:pt x="266" y="558"/>
                  </a:lnTo>
                  <a:lnTo>
                    <a:pt x="276" y="565"/>
                  </a:lnTo>
                  <a:lnTo>
                    <a:pt x="285" y="570"/>
                  </a:lnTo>
                  <a:lnTo>
                    <a:pt x="296" y="574"/>
                  </a:lnTo>
                  <a:lnTo>
                    <a:pt x="309" y="576"/>
                  </a:lnTo>
                  <a:lnTo>
                    <a:pt x="322" y="577"/>
                  </a:lnTo>
                  <a:lnTo>
                    <a:pt x="334" y="576"/>
                  </a:lnTo>
                  <a:lnTo>
                    <a:pt x="346" y="574"/>
                  </a:lnTo>
                  <a:lnTo>
                    <a:pt x="357" y="570"/>
                  </a:lnTo>
                  <a:lnTo>
                    <a:pt x="367" y="565"/>
                  </a:lnTo>
                  <a:lnTo>
                    <a:pt x="377" y="558"/>
                  </a:lnTo>
                  <a:lnTo>
                    <a:pt x="385" y="551"/>
                  </a:lnTo>
                  <a:lnTo>
                    <a:pt x="392" y="541"/>
                  </a:lnTo>
                  <a:lnTo>
                    <a:pt x="399" y="530"/>
                  </a:lnTo>
                  <a:lnTo>
                    <a:pt x="405" y="517"/>
                  </a:lnTo>
                  <a:lnTo>
                    <a:pt x="410" y="502"/>
                  </a:lnTo>
                  <a:lnTo>
                    <a:pt x="414" y="485"/>
                  </a:lnTo>
                  <a:lnTo>
                    <a:pt x="418" y="466"/>
                  </a:lnTo>
                  <a:lnTo>
                    <a:pt x="421" y="444"/>
                  </a:lnTo>
                  <a:lnTo>
                    <a:pt x="423" y="420"/>
                  </a:lnTo>
                  <a:lnTo>
                    <a:pt x="424" y="393"/>
                  </a:lnTo>
                  <a:lnTo>
                    <a:pt x="424" y="365"/>
                  </a:lnTo>
                  <a:close/>
                  <a:moveTo>
                    <a:pt x="641" y="367"/>
                  </a:moveTo>
                  <a:lnTo>
                    <a:pt x="640" y="387"/>
                  </a:lnTo>
                  <a:lnTo>
                    <a:pt x="640" y="407"/>
                  </a:lnTo>
                  <a:lnTo>
                    <a:pt x="638" y="426"/>
                  </a:lnTo>
                  <a:lnTo>
                    <a:pt x="636" y="445"/>
                  </a:lnTo>
                  <a:lnTo>
                    <a:pt x="632" y="463"/>
                  </a:lnTo>
                  <a:lnTo>
                    <a:pt x="629" y="481"/>
                  </a:lnTo>
                  <a:lnTo>
                    <a:pt x="625" y="498"/>
                  </a:lnTo>
                  <a:lnTo>
                    <a:pt x="619" y="516"/>
                  </a:lnTo>
                  <a:lnTo>
                    <a:pt x="614" y="532"/>
                  </a:lnTo>
                  <a:lnTo>
                    <a:pt x="607" y="547"/>
                  </a:lnTo>
                  <a:lnTo>
                    <a:pt x="601" y="563"/>
                  </a:lnTo>
                  <a:lnTo>
                    <a:pt x="593" y="578"/>
                  </a:lnTo>
                  <a:lnTo>
                    <a:pt x="585" y="592"/>
                  </a:lnTo>
                  <a:lnTo>
                    <a:pt x="576" y="605"/>
                  </a:lnTo>
                  <a:lnTo>
                    <a:pt x="567" y="619"/>
                  </a:lnTo>
                  <a:lnTo>
                    <a:pt x="557" y="631"/>
                  </a:lnTo>
                  <a:lnTo>
                    <a:pt x="547" y="641"/>
                  </a:lnTo>
                  <a:lnTo>
                    <a:pt x="535" y="652"/>
                  </a:lnTo>
                  <a:lnTo>
                    <a:pt x="524" y="663"/>
                  </a:lnTo>
                  <a:lnTo>
                    <a:pt x="512" y="673"/>
                  </a:lnTo>
                  <a:lnTo>
                    <a:pt x="498" y="682"/>
                  </a:lnTo>
                  <a:lnTo>
                    <a:pt x="485" y="690"/>
                  </a:lnTo>
                  <a:lnTo>
                    <a:pt x="471" y="697"/>
                  </a:lnTo>
                  <a:lnTo>
                    <a:pt x="457" y="704"/>
                  </a:lnTo>
                  <a:lnTo>
                    <a:pt x="441" y="710"/>
                  </a:lnTo>
                  <a:lnTo>
                    <a:pt x="426" y="716"/>
                  </a:lnTo>
                  <a:lnTo>
                    <a:pt x="411" y="720"/>
                  </a:lnTo>
                  <a:lnTo>
                    <a:pt x="394" y="724"/>
                  </a:lnTo>
                  <a:lnTo>
                    <a:pt x="377" y="727"/>
                  </a:lnTo>
                  <a:lnTo>
                    <a:pt x="359" y="729"/>
                  </a:lnTo>
                  <a:lnTo>
                    <a:pt x="341" y="730"/>
                  </a:lnTo>
                  <a:lnTo>
                    <a:pt x="323" y="731"/>
                  </a:lnTo>
                  <a:lnTo>
                    <a:pt x="303" y="730"/>
                  </a:lnTo>
                  <a:lnTo>
                    <a:pt x="284" y="729"/>
                  </a:lnTo>
                  <a:lnTo>
                    <a:pt x="267" y="727"/>
                  </a:lnTo>
                  <a:lnTo>
                    <a:pt x="249" y="724"/>
                  </a:lnTo>
                  <a:lnTo>
                    <a:pt x="233" y="721"/>
                  </a:lnTo>
                  <a:lnTo>
                    <a:pt x="216" y="717"/>
                  </a:lnTo>
                  <a:lnTo>
                    <a:pt x="200" y="711"/>
                  </a:lnTo>
                  <a:lnTo>
                    <a:pt x="186" y="706"/>
                  </a:lnTo>
                  <a:lnTo>
                    <a:pt x="170" y="699"/>
                  </a:lnTo>
                  <a:lnTo>
                    <a:pt x="156" y="692"/>
                  </a:lnTo>
                  <a:lnTo>
                    <a:pt x="143" y="684"/>
                  </a:lnTo>
                  <a:lnTo>
                    <a:pt x="130" y="675"/>
                  </a:lnTo>
                  <a:lnTo>
                    <a:pt x="117" y="665"/>
                  </a:lnTo>
                  <a:lnTo>
                    <a:pt x="105" y="656"/>
                  </a:lnTo>
                  <a:lnTo>
                    <a:pt x="94" y="645"/>
                  </a:lnTo>
                  <a:lnTo>
                    <a:pt x="83" y="633"/>
                  </a:lnTo>
                  <a:lnTo>
                    <a:pt x="74" y="620"/>
                  </a:lnTo>
                  <a:lnTo>
                    <a:pt x="64" y="606"/>
                  </a:lnTo>
                  <a:lnTo>
                    <a:pt x="55" y="593"/>
                  </a:lnTo>
                  <a:lnTo>
                    <a:pt x="47" y="579"/>
                  </a:lnTo>
                  <a:lnTo>
                    <a:pt x="39" y="564"/>
                  </a:lnTo>
                  <a:lnTo>
                    <a:pt x="33" y="549"/>
                  </a:lnTo>
                  <a:lnTo>
                    <a:pt x="26" y="532"/>
                  </a:lnTo>
                  <a:lnTo>
                    <a:pt x="21" y="516"/>
                  </a:lnTo>
                  <a:lnTo>
                    <a:pt x="16" y="499"/>
                  </a:lnTo>
                  <a:lnTo>
                    <a:pt x="12" y="482"/>
                  </a:lnTo>
                  <a:lnTo>
                    <a:pt x="9" y="463"/>
                  </a:lnTo>
                  <a:lnTo>
                    <a:pt x="5" y="445"/>
                  </a:lnTo>
                  <a:lnTo>
                    <a:pt x="3" y="425"/>
                  </a:lnTo>
                  <a:lnTo>
                    <a:pt x="1" y="405"/>
                  </a:lnTo>
                  <a:lnTo>
                    <a:pt x="0" y="385"/>
                  </a:lnTo>
                  <a:lnTo>
                    <a:pt x="0" y="364"/>
                  </a:lnTo>
                  <a:lnTo>
                    <a:pt x="0" y="343"/>
                  </a:lnTo>
                  <a:lnTo>
                    <a:pt x="1" y="324"/>
                  </a:lnTo>
                  <a:lnTo>
                    <a:pt x="3" y="304"/>
                  </a:lnTo>
                  <a:lnTo>
                    <a:pt x="5" y="285"/>
                  </a:lnTo>
                  <a:lnTo>
                    <a:pt x="9" y="267"/>
                  </a:lnTo>
                  <a:lnTo>
                    <a:pt x="12" y="248"/>
                  </a:lnTo>
                  <a:lnTo>
                    <a:pt x="16" y="231"/>
                  </a:lnTo>
                  <a:lnTo>
                    <a:pt x="22" y="214"/>
                  </a:lnTo>
                  <a:lnTo>
                    <a:pt x="27" y="198"/>
                  </a:lnTo>
                  <a:lnTo>
                    <a:pt x="34" y="181"/>
                  </a:lnTo>
                  <a:lnTo>
                    <a:pt x="41" y="166"/>
                  </a:lnTo>
                  <a:lnTo>
                    <a:pt x="48" y="152"/>
                  </a:lnTo>
                  <a:lnTo>
                    <a:pt x="56" y="138"/>
                  </a:lnTo>
                  <a:lnTo>
                    <a:pt x="66" y="125"/>
                  </a:lnTo>
                  <a:lnTo>
                    <a:pt x="75" y="112"/>
                  </a:lnTo>
                  <a:lnTo>
                    <a:pt x="84" y="100"/>
                  </a:lnTo>
                  <a:lnTo>
                    <a:pt x="95" y="88"/>
                  </a:lnTo>
                  <a:lnTo>
                    <a:pt x="106" y="77"/>
                  </a:lnTo>
                  <a:lnTo>
                    <a:pt x="119" y="67"/>
                  </a:lnTo>
                  <a:lnTo>
                    <a:pt x="132" y="57"/>
                  </a:lnTo>
                  <a:lnTo>
                    <a:pt x="145" y="48"/>
                  </a:lnTo>
                  <a:lnTo>
                    <a:pt x="158" y="41"/>
                  </a:lnTo>
                  <a:lnTo>
                    <a:pt x="172" y="33"/>
                  </a:lnTo>
                  <a:lnTo>
                    <a:pt x="187" y="26"/>
                  </a:lnTo>
                  <a:lnTo>
                    <a:pt x="202" y="20"/>
                  </a:lnTo>
                  <a:lnTo>
                    <a:pt x="218" y="14"/>
                  </a:lnTo>
                  <a:lnTo>
                    <a:pt x="235" y="10"/>
                  </a:lnTo>
                  <a:lnTo>
                    <a:pt x="251" y="7"/>
                  </a:lnTo>
                  <a:lnTo>
                    <a:pt x="269" y="4"/>
                  </a:lnTo>
                  <a:lnTo>
                    <a:pt x="287" y="2"/>
                  </a:lnTo>
                  <a:lnTo>
                    <a:pt x="305" y="1"/>
                  </a:lnTo>
                  <a:lnTo>
                    <a:pt x="324" y="0"/>
                  </a:lnTo>
                  <a:lnTo>
                    <a:pt x="343" y="1"/>
                  </a:lnTo>
                  <a:lnTo>
                    <a:pt x="361" y="2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3" y="10"/>
                  </a:lnTo>
                  <a:lnTo>
                    <a:pt x="429" y="14"/>
                  </a:lnTo>
                  <a:lnTo>
                    <a:pt x="445" y="20"/>
                  </a:lnTo>
                  <a:lnTo>
                    <a:pt x="460" y="26"/>
                  </a:lnTo>
                  <a:lnTo>
                    <a:pt x="474" y="33"/>
                  </a:lnTo>
                  <a:lnTo>
                    <a:pt x="488" y="41"/>
                  </a:lnTo>
                  <a:lnTo>
                    <a:pt x="501" y="48"/>
                  </a:lnTo>
                  <a:lnTo>
                    <a:pt x="514" y="57"/>
                  </a:lnTo>
                  <a:lnTo>
                    <a:pt x="526" y="67"/>
                  </a:lnTo>
                  <a:lnTo>
                    <a:pt x="538" y="77"/>
                  </a:lnTo>
                  <a:lnTo>
                    <a:pt x="549" y="88"/>
                  </a:lnTo>
                  <a:lnTo>
                    <a:pt x="559" y="100"/>
                  </a:lnTo>
                  <a:lnTo>
                    <a:pt x="569" y="112"/>
                  </a:lnTo>
                  <a:lnTo>
                    <a:pt x="578" y="125"/>
                  </a:lnTo>
                  <a:lnTo>
                    <a:pt x="586" y="138"/>
                  </a:lnTo>
                  <a:lnTo>
                    <a:pt x="594" y="152"/>
                  </a:lnTo>
                  <a:lnTo>
                    <a:pt x="602" y="166"/>
                  </a:lnTo>
                  <a:lnTo>
                    <a:pt x="608" y="183"/>
                  </a:lnTo>
                  <a:lnTo>
                    <a:pt x="615" y="198"/>
                  </a:lnTo>
                  <a:lnTo>
                    <a:pt x="620" y="214"/>
                  </a:lnTo>
                  <a:lnTo>
                    <a:pt x="625" y="232"/>
                  </a:lnTo>
                  <a:lnTo>
                    <a:pt x="629" y="249"/>
                  </a:lnTo>
                  <a:lnTo>
                    <a:pt x="632" y="268"/>
                  </a:lnTo>
                  <a:lnTo>
                    <a:pt x="636" y="286"/>
                  </a:lnTo>
                  <a:lnTo>
                    <a:pt x="638" y="306"/>
                  </a:lnTo>
                  <a:lnTo>
                    <a:pt x="640" y="326"/>
                  </a:lnTo>
                  <a:lnTo>
                    <a:pt x="640" y="346"/>
                  </a:lnTo>
                  <a:lnTo>
                    <a:pt x="641" y="36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FFE7E20-6437-46BD-B5FF-CBC467B0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589"/>
              <a:ext cx="63" cy="71"/>
            </a:xfrm>
            <a:custGeom>
              <a:avLst/>
              <a:gdLst>
                <a:gd name="T0" fmla="*/ 627 w 627"/>
                <a:gd name="T1" fmla="*/ 695 h 710"/>
                <a:gd name="T2" fmla="*/ 625 w 627"/>
                <a:gd name="T3" fmla="*/ 705 h 710"/>
                <a:gd name="T4" fmla="*/ 620 w 627"/>
                <a:gd name="T5" fmla="*/ 708 h 710"/>
                <a:gd name="T6" fmla="*/ 612 w 627"/>
                <a:gd name="T7" fmla="*/ 710 h 710"/>
                <a:gd name="T8" fmla="*/ 435 w 627"/>
                <a:gd name="T9" fmla="*/ 710 h 710"/>
                <a:gd name="T10" fmla="*/ 422 w 627"/>
                <a:gd name="T11" fmla="*/ 709 h 710"/>
                <a:gd name="T12" fmla="*/ 416 w 627"/>
                <a:gd name="T13" fmla="*/ 707 h 710"/>
                <a:gd name="T14" fmla="*/ 414 w 627"/>
                <a:gd name="T15" fmla="*/ 700 h 710"/>
                <a:gd name="T16" fmla="*/ 413 w 627"/>
                <a:gd name="T17" fmla="*/ 688 h 710"/>
                <a:gd name="T18" fmla="*/ 413 w 627"/>
                <a:gd name="T19" fmla="*/ 240 h 710"/>
                <a:gd name="T20" fmla="*/ 410 w 627"/>
                <a:gd name="T21" fmla="*/ 219 h 710"/>
                <a:gd name="T22" fmla="*/ 406 w 627"/>
                <a:gd name="T23" fmla="*/ 203 h 710"/>
                <a:gd name="T24" fmla="*/ 401 w 627"/>
                <a:gd name="T25" fmla="*/ 189 h 710"/>
                <a:gd name="T26" fmla="*/ 392 w 627"/>
                <a:gd name="T27" fmla="*/ 177 h 710"/>
                <a:gd name="T28" fmla="*/ 382 w 627"/>
                <a:gd name="T29" fmla="*/ 168 h 710"/>
                <a:gd name="T30" fmla="*/ 370 w 627"/>
                <a:gd name="T31" fmla="*/ 163 h 710"/>
                <a:gd name="T32" fmla="*/ 357 w 627"/>
                <a:gd name="T33" fmla="*/ 160 h 710"/>
                <a:gd name="T34" fmla="*/ 336 w 627"/>
                <a:gd name="T35" fmla="*/ 160 h 710"/>
                <a:gd name="T36" fmla="*/ 310 w 627"/>
                <a:gd name="T37" fmla="*/ 166 h 710"/>
                <a:gd name="T38" fmla="*/ 286 w 627"/>
                <a:gd name="T39" fmla="*/ 176 h 710"/>
                <a:gd name="T40" fmla="*/ 259 w 627"/>
                <a:gd name="T41" fmla="*/ 194 h 710"/>
                <a:gd name="T42" fmla="*/ 242 w 627"/>
                <a:gd name="T43" fmla="*/ 689 h 710"/>
                <a:gd name="T44" fmla="*/ 240 w 627"/>
                <a:gd name="T45" fmla="*/ 707 h 710"/>
                <a:gd name="T46" fmla="*/ 234 w 627"/>
                <a:gd name="T47" fmla="*/ 709 h 710"/>
                <a:gd name="T48" fmla="*/ 220 w 627"/>
                <a:gd name="T49" fmla="*/ 710 h 710"/>
                <a:gd name="T50" fmla="*/ 44 w 627"/>
                <a:gd name="T51" fmla="*/ 710 h 710"/>
                <a:gd name="T52" fmla="*/ 35 w 627"/>
                <a:gd name="T53" fmla="*/ 708 h 710"/>
                <a:gd name="T54" fmla="*/ 32 w 627"/>
                <a:gd name="T55" fmla="*/ 705 h 710"/>
                <a:gd name="T56" fmla="*/ 30 w 627"/>
                <a:gd name="T57" fmla="*/ 696 h 710"/>
                <a:gd name="T58" fmla="*/ 30 w 627"/>
                <a:gd name="T59" fmla="*/ 229 h 710"/>
                <a:gd name="T60" fmla="*/ 28 w 627"/>
                <a:gd name="T61" fmla="*/ 180 h 710"/>
                <a:gd name="T62" fmla="*/ 22 w 627"/>
                <a:gd name="T63" fmla="*/ 138 h 710"/>
                <a:gd name="T64" fmla="*/ 13 w 627"/>
                <a:gd name="T65" fmla="*/ 101 h 710"/>
                <a:gd name="T66" fmla="*/ 2 w 627"/>
                <a:gd name="T67" fmla="*/ 71 h 710"/>
                <a:gd name="T68" fmla="*/ 0 w 627"/>
                <a:gd name="T69" fmla="*/ 61 h 710"/>
                <a:gd name="T70" fmla="*/ 0 w 627"/>
                <a:gd name="T71" fmla="*/ 53 h 710"/>
                <a:gd name="T72" fmla="*/ 4 w 627"/>
                <a:gd name="T73" fmla="*/ 47 h 710"/>
                <a:gd name="T74" fmla="*/ 12 w 627"/>
                <a:gd name="T75" fmla="*/ 44 h 710"/>
                <a:gd name="T76" fmla="*/ 166 w 627"/>
                <a:gd name="T77" fmla="*/ 1 h 710"/>
                <a:gd name="T78" fmla="*/ 181 w 627"/>
                <a:gd name="T79" fmla="*/ 1 h 710"/>
                <a:gd name="T80" fmla="*/ 191 w 627"/>
                <a:gd name="T81" fmla="*/ 9 h 710"/>
                <a:gd name="T82" fmla="*/ 203 w 627"/>
                <a:gd name="T83" fmla="*/ 27 h 710"/>
                <a:gd name="T84" fmla="*/ 214 w 627"/>
                <a:gd name="T85" fmla="*/ 50 h 710"/>
                <a:gd name="T86" fmla="*/ 222 w 627"/>
                <a:gd name="T87" fmla="*/ 71 h 710"/>
                <a:gd name="T88" fmla="*/ 237 w 627"/>
                <a:gd name="T89" fmla="*/ 73 h 710"/>
                <a:gd name="T90" fmla="*/ 261 w 627"/>
                <a:gd name="T91" fmla="*/ 54 h 710"/>
                <a:gd name="T92" fmla="*/ 285 w 627"/>
                <a:gd name="T93" fmla="*/ 39 h 710"/>
                <a:gd name="T94" fmla="*/ 309 w 627"/>
                <a:gd name="T95" fmla="*/ 27 h 710"/>
                <a:gd name="T96" fmla="*/ 334 w 627"/>
                <a:gd name="T97" fmla="*/ 17 h 710"/>
                <a:gd name="T98" fmla="*/ 359 w 627"/>
                <a:gd name="T99" fmla="*/ 11 h 710"/>
                <a:gd name="T100" fmla="*/ 384 w 627"/>
                <a:gd name="T101" fmla="*/ 6 h 710"/>
                <a:gd name="T102" fmla="*/ 412 w 627"/>
                <a:gd name="T103" fmla="*/ 3 h 710"/>
                <a:gd name="T104" fmla="*/ 450 w 627"/>
                <a:gd name="T105" fmla="*/ 4 h 710"/>
                <a:gd name="T106" fmla="*/ 496 w 627"/>
                <a:gd name="T107" fmla="*/ 12 h 710"/>
                <a:gd name="T108" fmla="*/ 526 w 627"/>
                <a:gd name="T109" fmla="*/ 22 h 710"/>
                <a:gd name="T110" fmla="*/ 543 w 627"/>
                <a:gd name="T111" fmla="*/ 30 h 710"/>
                <a:gd name="T112" fmla="*/ 559 w 627"/>
                <a:gd name="T113" fmla="*/ 40 h 710"/>
                <a:gd name="T114" fmla="*/ 572 w 627"/>
                <a:gd name="T115" fmla="*/ 53 h 710"/>
                <a:gd name="T116" fmla="*/ 589 w 627"/>
                <a:gd name="T117" fmla="*/ 75 h 710"/>
                <a:gd name="T118" fmla="*/ 608 w 627"/>
                <a:gd name="T119" fmla="*/ 110 h 710"/>
                <a:gd name="T120" fmla="*/ 620 w 627"/>
                <a:gd name="T121" fmla="*/ 153 h 710"/>
                <a:gd name="T122" fmla="*/ 626 w 627"/>
                <a:gd name="T123" fmla="*/ 202 h 710"/>
                <a:gd name="T124" fmla="*/ 627 w 627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" h="710">
                  <a:moveTo>
                    <a:pt x="627" y="688"/>
                  </a:moveTo>
                  <a:lnTo>
                    <a:pt x="627" y="695"/>
                  </a:lnTo>
                  <a:lnTo>
                    <a:pt x="626" y="700"/>
                  </a:lnTo>
                  <a:lnTo>
                    <a:pt x="625" y="705"/>
                  </a:lnTo>
                  <a:lnTo>
                    <a:pt x="623" y="707"/>
                  </a:lnTo>
                  <a:lnTo>
                    <a:pt x="620" y="708"/>
                  </a:lnTo>
                  <a:lnTo>
                    <a:pt x="617" y="709"/>
                  </a:lnTo>
                  <a:lnTo>
                    <a:pt x="612" y="710"/>
                  </a:lnTo>
                  <a:lnTo>
                    <a:pt x="606" y="710"/>
                  </a:lnTo>
                  <a:lnTo>
                    <a:pt x="435" y="710"/>
                  </a:lnTo>
                  <a:lnTo>
                    <a:pt x="428" y="710"/>
                  </a:lnTo>
                  <a:lnTo>
                    <a:pt x="422" y="709"/>
                  </a:lnTo>
                  <a:lnTo>
                    <a:pt x="418" y="708"/>
                  </a:lnTo>
                  <a:lnTo>
                    <a:pt x="416" y="707"/>
                  </a:lnTo>
                  <a:lnTo>
                    <a:pt x="415" y="705"/>
                  </a:lnTo>
                  <a:lnTo>
                    <a:pt x="414" y="700"/>
                  </a:lnTo>
                  <a:lnTo>
                    <a:pt x="413" y="695"/>
                  </a:lnTo>
                  <a:lnTo>
                    <a:pt x="413" y="688"/>
                  </a:lnTo>
                  <a:lnTo>
                    <a:pt x="413" y="251"/>
                  </a:lnTo>
                  <a:lnTo>
                    <a:pt x="413" y="240"/>
                  </a:lnTo>
                  <a:lnTo>
                    <a:pt x="412" y="229"/>
                  </a:lnTo>
                  <a:lnTo>
                    <a:pt x="410" y="219"/>
                  </a:lnTo>
                  <a:lnTo>
                    <a:pt x="408" y="211"/>
                  </a:lnTo>
                  <a:lnTo>
                    <a:pt x="406" y="203"/>
                  </a:lnTo>
                  <a:lnTo>
                    <a:pt x="404" y="195"/>
                  </a:lnTo>
                  <a:lnTo>
                    <a:pt x="401" y="189"/>
                  </a:lnTo>
                  <a:lnTo>
                    <a:pt x="396" y="182"/>
                  </a:lnTo>
                  <a:lnTo>
                    <a:pt x="392" y="177"/>
                  </a:lnTo>
                  <a:lnTo>
                    <a:pt x="387" y="172"/>
                  </a:lnTo>
                  <a:lnTo>
                    <a:pt x="382" y="168"/>
                  </a:lnTo>
                  <a:lnTo>
                    <a:pt x="376" y="165"/>
                  </a:lnTo>
                  <a:lnTo>
                    <a:pt x="370" y="163"/>
                  </a:lnTo>
                  <a:lnTo>
                    <a:pt x="363" y="162"/>
                  </a:lnTo>
                  <a:lnTo>
                    <a:pt x="357" y="160"/>
                  </a:lnTo>
                  <a:lnTo>
                    <a:pt x="349" y="159"/>
                  </a:lnTo>
                  <a:lnTo>
                    <a:pt x="336" y="160"/>
                  </a:lnTo>
                  <a:lnTo>
                    <a:pt x="323" y="163"/>
                  </a:lnTo>
                  <a:lnTo>
                    <a:pt x="310" y="166"/>
                  </a:lnTo>
                  <a:lnTo>
                    <a:pt x="298" y="170"/>
                  </a:lnTo>
                  <a:lnTo>
                    <a:pt x="286" y="176"/>
                  </a:lnTo>
                  <a:lnTo>
                    <a:pt x="273" y="184"/>
                  </a:lnTo>
                  <a:lnTo>
                    <a:pt x="259" y="194"/>
                  </a:lnTo>
                  <a:lnTo>
                    <a:pt x="242" y="206"/>
                  </a:lnTo>
                  <a:lnTo>
                    <a:pt x="242" y="689"/>
                  </a:lnTo>
                  <a:lnTo>
                    <a:pt x="242" y="700"/>
                  </a:lnTo>
                  <a:lnTo>
                    <a:pt x="240" y="707"/>
                  </a:lnTo>
                  <a:lnTo>
                    <a:pt x="238" y="708"/>
                  </a:lnTo>
                  <a:lnTo>
                    <a:pt x="234" y="709"/>
                  </a:lnTo>
                  <a:lnTo>
                    <a:pt x="228" y="710"/>
                  </a:lnTo>
                  <a:lnTo>
                    <a:pt x="220" y="710"/>
                  </a:lnTo>
                  <a:lnTo>
                    <a:pt x="51" y="710"/>
                  </a:lnTo>
                  <a:lnTo>
                    <a:pt x="44" y="710"/>
                  </a:lnTo>
                  <a:lnTo>
                    <a:pt x="39" y="709"/>
                  </a:lnTo>
                  <a:lnTo>
                    <a:pt x="35" y="708"/>
                  </a:lnTo>
                  <a:lnTo>
                    <a:pt x="33" y="707"/>
                  </a:lnTo>
                  <a:lnTo>
                    <a:pt x="32" y="705"/>
                  </a:lnTo>
                  <a:lnTo>
                    <a:pt x="30" y="700"/>
                  </a:lnTo>
                  <a:lnTo>
                    <a:pt x="30" y="696"/>
                  </a:lnTo>
                  <a:lnTo>
                    <a:pt x="30" y="689"/>
                  </a:lnTo>
                  <a:lnTo>
                    <a:pt x="30" y="229"/>
                  </a:lnTo>
                  <a:lnTo>
                    <a:pt x="29" y="203"/>
                  </a:lnTo>
                  <a:lnTo>
                    <a:pt x="28" y="180"/>
                  </a:lnTo>
                  <a:lnTo>
                    <a:pt x="25" y="157"/>
                  </a:lnTo>
                  <a:lnTo>
                    <a:pt x="22" y="138"/>
                  </a:lnTo>
                  <a:lnTo>
                    <a:pt x="17" y="119"/>
                  </a:lnTo>
                  <a:lnTo>
                    <a:pt x="13" y="101"/>
                  </a:lnTo>
                  <a:lnTo>
                    <a:pt x="7" y="86"/>
                  </a:lnTo>
                  <a:lnTo>
                    <a:pt x="2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12" y="44"/>
                  </a:lnTo>
                  <a:lnTo>
                    <a:pt x="152" y="3"/>
                  </a:lnTo>
                  <a:lnTo>
                    <a:pt x="166" y="1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6" y="4"/>
                  </a:lnTo>
                  <a:lnTo>
                    <a:pt x="191" y="9"/>
                  </a:lnTo>
                  <a:lnTo>
                    <a:pt x="195" y="14"/>
                  </a:lnTo>
                  <a:lnTo>
                    <a:pt x="203" y="27"/>
                  </a:lnTo>
                  <a:lnTo>
                    <a:pt x="211" y="41"/>
                  </a:lnTo>
                  <a:lnTo>
                    <a:pt x="214" y="50"/>
                  </a:lnTo>
                  <a:lnTo>
                    <a:pt x="217" y="60"/>
                  </a:lnTo>
                  <a:lnTo>
                    <a:pt x="222" y="71"/>
                  </a:lnTo>
                  <a:lnTo>
                    <a:pt x="225" y="84"/>
                  </a:lnTo>
                  <a:lnTo>
                    <a:pt x="237" y="73"/>
                  </a:lnTo>
                  <a:lnTo>
                    <a:pt x="249" y="63"/>
                  </a:lnTo>
                  <a:lnTo>
                    <a:pt x="261" y="54"/>
                  </a:lnTo>
                  <a:lnTo>
                    <a:pt x="273" y="47"/>
                  </a:lnTo>
                  <a:lnTo>
                    <a:pt x="285" y="39"/>
                  </a:lnTo>
                  <a:lnTo>
                    <a:pt x="297" y="33"/>
                  </a:lnTo>
                  <a:lnTo>
                    <a:pt x="309" y="27"/>
                  </a:lnTo>
                  <a:lnTo>
                    <a:pt x="321" y="22"/>
                  </a:lnTo>
                  <a:lnTo>
                    <a:pt x="334" y="17"/>
                  </a:lnTo>
                  <a:lnTo>
                    <a:pt x="346" y="14"/>
                  </a:lnTo>
                  <a:lnTo>
                    <a:pt x="359" y="11"/>
                  </a:lnTo>
                  <a:lnTo>
                    <a:pt x="371" y="7"/>
                  </a:lnTo>
                  <a:lnTo>
                    <a:pt x="384" y="6"/>
                  </a:lnTo>
                  <a:lnTo>
                    <a:pt x="397" y="4"/>
                  </a:lnTo>
                  <a:lnTo>
                    <a:pt x="412" y="3"/>
                  </a:lnTo>
                  <a:lnTo>
                    <a:pt x="425" y="3"/>
                  </a:lnTo>
                  <a:lnTo>
                    <a:pt x="450" y="4"/>
                  </a:lnTo>
                  <a:lnTo>
                    <a:pt x="474" y="6"/>
                  </a:lnTo>
                  <a:lnTo>
                    <a:pt x="496" y="12"/>
                  </a:lnTo>
                  <a:lnTo>
                    <a:pt x="516" y="17"/>
                  </a:lnTo>
                  <a:lnTo>
                    <a:pt x="526" y="22"/>
                  </a:lnTo>
                  <a:lnTo>
                    <a:pt x="534" y="25"/>
                  </a:lnTo>
                  <a:lnTo>
                    <a:pt x="543" y="30"/>
                  </a:lnTo>
                  <a:lnTo>
                    <a:pt x="551" y="35"/>
                  </a:lnTo>
                  <a:lnTo>
                    <a:pt x="559" y="40"/>
                  </a:lnTo>
                  <a:lnTo>
                    <a:pt x="565" y="47"/>
                  </a:lnTo>
                  <a:lnTo>
                    <a:pt x="572" y="53"/>
                  </a:lnTo>
                  <a:lnTo>
                    <a:pt x="578" y="60"/>
                  </a:lnTo>
                  <a:lnTo>
                    <a:pt x="589" y="75"/>
                  </a:lnTo>
                  <a:lnTo>
                    <a:pt x="599" y="92"/>
                  </a:lnTo>
                  <a:lnTo>
                    <a:pt x="608" y="110"/>
                  </a:lnTo>
                  <a:lnTo>
                    <a:pt x="615" y="131"/>
                  </a:lnTo>
                  <a:lnTo>
                    <a:pt x="620" y="153"/>
                  </a:lnTo>
                  <a:lnTo>
                    <a:pt x="623" y="176"/>
                  </a:lnTo>
                  <a:lnTo>
                    <a:pt x="626" y="202"/>
                  </a:lnTo>
                  <a:lnTo>
                    <a:pt x="627" y="229"/>
                  </a:lnTo>
                  <a:lnTo>
                    <a:pt x="627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E435F45-9CCA-4FF2-83CF-F18278D80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" y="589"/>
              <a:ext cx="96" cy="71"/>
            </a:xfrm>
            <a:custGeom>
              <a:avLst/>
              <a:gdLst>
                <a:gd name="T0" fmla="*/ 960 w 961"/>
                <a:gd name="T1" fmla="*/ 702 h 709"/>
                <a:gd name="T2" fmla="*/ 946 w 961"/>
                <a:gd name="T3" fmla="*/ 709 h 709"/>
                <a:gd name="T4" fmla="*/ 761 w 961"/>
                <a:gd name="T5" fmla="*/ 708 h 709"/>
                <a:gd name="T6" fmla="*/ 751 w 961"/>
                <a:gd name="T7" fmla="*/ 698 h 709"/>
                <a:gd name="T8" fmla="*/ 749 w 961"/>
                <a:gd name="T9" fmla="*/ 218 h 709"/>
                <a:gd name="T10" fmla="*/ 741 w 961"/>
                <a:gd name="T11" fmla="*/ 180 h 709"/>
                <a:gd name="T12" fmla="*/ 728 w 961"/>
                <a:gd name="T13" fmla="*/ 163 h 709"/>
                <a:gd name="T14" fmla="*/ 707 w 961"/>
                <a:gd name="T15" fmla="*/ 155 h 709"/>
                <a:gd name="T16" fmla="*/ 665 w 961"/>
                <a:gd name="T17" fmla="*/ 161 h 709"/>
                <a:gd name="T18" fmla="*/ 615 w 961"/>
                <a:gd name="T19" fmla="*/ 191 h 709"/>
                <a:gd name="T20" fmla="*/ 600 w 961"/>
                <a:gd name="T21" fmla="*/ 697 h 709"/>
                <a:gd name="T22" fmla="*/ 591 w 961"/>
                <a:gd name="T23" fmla="*/ 708 h 709"/>
                <a:gd name="T24" fmla="*/ 409 w 961"/>
                <a:gd name="T25" fmla="*/ 709 h 709"/>
                <a:gd name="T26" fmla="*/ 394 w 961"/>
                <a:gd name="T27" fmla="*/ 702 h 709"/>
                <a:gd name="T28" fmla="*/ 393 w 961"/>
                <a:gd name="T29" fmla="*/ 246 h 709"/>
                <a:gd name="T30" fmla="*/ 383 w 961"/>
                <a:gd name="T31" fmla="*/ 177 h 709"/>
                <a:gd name="T32" fmla="*/ 368 w 961"/>
                <a:gd name="T33" fmla="*/ 162 h 709"/>
                <a:gd name="T34" fmla="*/ 344 w 961"/>
                <a:gd name="T35" fmla="*/ 157 h 709"/>
                <a:gd name="T36" fmla="*/ 297 w 961"/>
                <a:gd name="T37" fmla="*/ 168 h 709"/>
                <a:gd name="T38" fmla="*/ 243 w 961"/>
                <a:gd name="T39" fmla="*/ 204 h 709"/>
                <a:gd name="T40" fmla="*/ 241 w 961"/>
                <a:gd name="T41" fmla="*/ 702 h 709"/>
                <a:gd name="T42" fmla="*/ 225 w 961"/>
                <a:gd name="T43" fmla="*/ 709 h 709"/>
                <a:gd name="T44" fmla="*/ 42 w 961"/>
                <a:gd name="T45" fmla="*/ 708 h 709"/>
                <a:gd name="T46" fmla="*/ 32 w 961"/>
                <a:gd name="T47" fmla="*/ 697 h 709"/>
                <a:gd name="T48" fmla="*/ 31 w 961"/>
                <a:gd name="T49" fmla="*/ 202 h 709"/>
                <a:gd name="T50" fmla="*/ 21 w 961"/>
                <a:gd name="T51" fmla="*/ 120 h 709"/>
                <a:gd name="T52" fmla="*/ 2 w 961"/>
                <a:gd name="T53" fmla="*/ 61 h 709"/>
                <a:gd name="T54" fmla="*/ 1 w 961"/>
                <a:gd name="T55" fmla="*/ 43 h 709"/>
                <a:gd name="T56" fmla="*/ 161 w 961"/>
                <a:gd name="T57" fmla="*/ 2 h 709"/>
                <a:gd name="T58" fmla="*/ 188 w 961"/>
                <a:gd name="T59" fmla="*/ 3 h 709"/>
                <a:gd name="T60" fmla="*/ 211 w 961"/>
                <a:gd name="T61" fmla="*/ 39 h 709"/>
                <a:gd name="T62" fmla="*/ 226 w 961"/>
                <a:gd name="T63" fmla="*/ 81 h 709"/>
                <a:gd name="T64" fmla="*/ 320 w 961"/>
                <a:gd name="T65" fmla="*/ 22 h 709"/>
                <a:gd name="T66" fmla="*/ 368 w 961"/>
                <a:gd name="T67" fmla="*/ 8 h 709"/>
                <a:gd name="T68" fmla="*/ 421 w 961"/>
                <a:gd name="T69" fmla="*/ 2 h 709"/>
                <a:gd name="T70" fmla="*/ 471 w 961"/>
                <a:gd name="T71" fmla="*/ 8 h 709"/>
                <a:gd name="T72" fmla="*/ 516 w 961"/>
                <a:gd name="T73" fmla="*/ 25 h 709"/>
                <a:gd name="T74" fmla="*/ 552 w 961"/>
                <a:gd name="T75" fmla="*/ 53 h 709"/>
                <a:gd name="T76" fmla="*/ 577 w 961"/>
                <a:gd name="T77" fmla="*/ 92 h 709"/>
                <a:gd name="T78" fmla="*/ 651 w 961"/>
                <a:gd name="T79" fmla="*/ 37 h 709"/>
                <a:gd name="T80" fmla="*/ 701 w 961"/>
                <a:gd name="T81" fmla="*/ 15 h 709"/>
                <a:gd name="T82" fmla="*/ 754 w 961"/>
                <a:gd name="T83" fmla="*/ 3 h 709"/>
                <a:gd name="T84" fmla="*/ 808 w 961"/>
                <a:gd name="T85" fmla="*/ 3 h 709"/>
                <a:gd name="T86" fmla="*/ 853 w 961"/>
                <a:gd name="T87" fmla="*/ 12 h 709"/>
                <a:gd name="T88" fmla="*/ 890 w 961"/>
                <a:gd name="T89" fmla="*/ 31 h 709"/>
                <a:gd name="T90" fmla="*/ 917 w 961"/>
                <a:gd name="T91" fmla="*/ 55 h 709"/>
                <a:gd name="T92" fmla="*/ 945 w 961"/>
                <a:gd name="T93" fmla="*/ 104 h 709"/>
                <a:gd name="T94" fmla="*/ 960 w 961"/>
                <a:gd name="T95" fmla="*/ 186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1" h="709">
                  <a:moveTo>
                    <a:pt x="961" y="683"/>
                  </a:moveTo>
                  <a:lnTo>
                    <a:pt x="961" y="690"/>
                  </a:lnTo>
                  <a:lnTo>
                    <a:pt x="961" y="697"/>
                  </a:lnTo>
                  <a:lnTo>
                    <a:pt x="960" y="702"/>
                  </a:lnTo>
                  <a:lnTo>
                    <a:pt x="958" y="705"/>
                  </a:lnTo>
                  <a:lnTo>
                    <a:pt x="956" y="707"/>
                  </a:lnTo>
                  <a:lnTo>
                    <a:pt x="951" y="708"/>
                  </a:lnTo>
                  <a:lnTo>
                    <a:pt x="946" y="709"/>
                  </a:lnTo>
                  <a:lnTo>
                    <a:pt x="938" y="709"/>
                  </a:lnTo>
                  <a:lnTo>
                    <a:pt x="773" y="709"/>
                  </a:lnTo>
                  <a:lnTo>
                    <a:pt x="767" y="709"/>
                  </a:lnTo>
                  <a:lnTo>
                    <a:pt x="761" y="708"/>
                  </a:lnTo>
                  <a:lnTo>
                    <a:pt x="757" y="707"/>
                  </a:lnTo>
                  <a:lnTo>
                    <a:pt x="755" y="706"/>
                  </a:lnTo>
                  <a:lnTo>
                    <a:pt x="752" y="702"/>
                  </a:lnTo>
                  <a:lnTo>
                    <a:pt x="751" y="698"/>
                  </a:lnTo>
                  <a:lnTo>
                    <a:pt x="750" y="692"/>
                  </a:lnTo>
                  <a:lnTo>
                    <a:pt x="750" y="683"/>
                  </a:lnTo>
                  <a:lnTo>
                    <a:pt x="750" y="239"/>
                  </a:lnTo>
                  <a:lnTo>
                    <a:pt x="749" y="218"/>
                  </a:lnTo>
                  <a:lnTo>
                    <a:pt x="747" y="201"/>
                  </a:lnTo>
                  <a:lnTo>
                    <a:pt x="746" y="193"/>
                  </a:lnTo>
                  <a:lnTo>
                    <a:pt x="744" y="186"/>
                  </a:lnTo>
                  <a:lnTo>
                    <a:pt x="741" y="180"/>
                  </a:lnTo>
                  <a:lnTo>
                    <a:pt x="739" y="175"/>
                  </a:lnTo>
                  <a:lnTo>
                    <a:pt x="736" y="170"/>
                  </a:lnTo>
                  <a:lnTo>
                    <a:pt x="733" y="166"/>
                  </a:lnTo>
                  <a:lnTo>
                    <a:pt x="728" y="163"/>
                  </a:lnTo>
                  <a:lnTo>
                    <a:pt x="724" y="159"/>
                  </a:lnTo>
                  <a:lnTo>
                    <a:pt x="720" y="157"/>
                  </a:lnTo>
                  <a:lnTo>
                    <a:pt x="714" y="156"/>
                  </a:lnTo>
                  <a:lnTo>
                    <a:pt x="707" y="155"/>
                  </a:lnTo>
                  <a:lnTo>
                    <a:pt x="702" y="154"/>
                  </a:lnTo>
                  <a:lnTo>
                    <a:pt x="689" y="155"/>
                  </a:lnTo>
                  <a:lnTo>
                    <a:pt x="677" y="157"/>
                  </a:lnTo>
                  <a:lnTo>
                    <a:pt x="665" y="161"/>
                  </a:lnTo>
                  <a:lnTo>
                    <a:pt x="653" y="166"/>
                  </a:lnTo>
                  <a:lnTo>
                    <a:pt x="642" y="173"/>
                  </a:lnTo>
                  <a:lnTo>
                    <a:pt x="628" y="180"/>
                  </a:lnTo>
                  <a:lnTo>
                    <a:pt x="615" y="191"/>
                  </a:lnTo>
                  <a:lnTo>
                    <a:pt x="600" y="204"/>
                  </a:lnTo>
                  <a:lnTo>
                    <a:pt x="600" y="683"/>
                  </a:lnTo>
                  <a:lnTo>
                    <a:pt x="600" y="690"/>
                  </a:lnTo>
                  <a:lnTo>
                    <a:pt x="600" y="697"/>
                  </a:lnTo>
                  <a:lnTo>
                    <a:pt x="599" y="702"/>
                  </a:lnTo>
                  <a:lnTo>
                    <a:pt x="598" y="705"/>
                  </a:lnTo>
                  <a:lnTo>
                    <a:pt x="595" y="707"/>
                  </a:lnTo>
                  <a:lnTo>
                    <a:pt x="591" y="708"/>
                  </a:lnTo>
                  <a:lnTo>
                    <a:pt x="586" y="709"/>
                  </a:lnTo>
                  <a:lnTo>
                    <a:pt x="579" y="709"/>
                  </a:lnTo>
                  <a:lnTo>
                    <a:pt x="416" y="709"/>
                  </a:lnTo>
                  <a:lnTo>
                    <a:pt x="409" y="709"/>
                  </a:lnTo>
                  <a:lnTo>
                    <a:pt x="403" y="708"/>
                  </a:lnTo>
                  <a:lnTo>
                    <a:pt x="399" y="707"/>
                  </a:lnTo>
                  <a:lnTo>
                    <a:pt x="397" y="705"/>
                  </a:lnTo>
                  <a:lnTo>
                    <a:pt x="394" y="702"/>
                  </a:lnTo>
                  <a:lnTo>
                    <a:pt x="393" y="697"/>
                  </a:lnTo>
                  <a:lnTo>
                    <a:pt x="393" y="690"/>
                  </a:lnTo>
                  <a:lnTo>
                    <a:pt x="393" y="683"/>
                  </a:lnTo>
                  <a:lnTo>
                    <a:pt x="393" y="246"/>
                  </a:lnTo>
                  <a:lnTo>
                    <a:pt x="392" y="223"/>
                  </a:lnTo>
                  <a:lnTo>
                    <a:pt x="390" y="203"/>
                  </a:lnTo>
                  <a:lnTo>
                    <a:pt x="388" y="188"/>
                  </a:lnTo>
                  <a:lnTo>
                    <a:pt x="383" y="177"/>
                  </a:lnTo>
                  <a:lnTo>
                    <a:pt x="380" y="173"/>
                  </a:lnTo>
                  <a:lnTo>
                    <a:pt x="377" y="168"/>
                  </a:lnTo>
                  <a:lnTo>
                    <a:pt x="374" y="165"/>
                  </a:lnTo>
                  <a:lnTo>
                    <a:pt x="368" y="162"/>
                  </a:lnTo>
                  <a:lnTo>
                    <a:pt x="364" y="159"/>
                  </a:lnTo>
                  <a:lnTo>
                    <a:pt x="357" y="158"/>
                  </a:lnTo>
                  <a:lnTo>
                    <a:pt x="352" y="157"/>
                  </a:lnTo>
                  <a:lnTo>
                    <a:pt x="344" y="157"/>
                  </a:lnTo>
                  <a:lnTo>
                    <a:pt x="332" y="158"/>
                  </a:lnTo>
                  <a:lnTo>
                    <a:pt x="320" y="159"/>
                  </a:lnTo>
                  <a:lnTo>
                    <a:pt x="308" y="164"/>
                  </a:lnTo>
                  <a:lnTo>
                    <a:pt x="297" y="168"/>
                  </a:lnTo>
                  <a:lnTo>
                    <a:pt x="285" y="175"/>
                  </a:lnTo>
                  <a:lnTo>
                    <a:pt x="271" y="182"/>
                  </a:lnTo>
                  <a:lnTo>
                    <a:pt x="257" y="192"/>
                  </a:lnTo>
                  <a:lnTo>
                    <a:pt x="243" y="204"/>
                  </a:lnTo>
                  <a:lnTo>
                    <a:pt x="243" y="683"/>
                  </a:lnTo>
                  <a:lnTo>
                    <a:pt x="243" y="690"/>
                  </a:lnTo>
                  <a:lnTo>
                    <a:pt x="242" y="697"/>
                  </a:lnTo>
                  <a:lnTo>
                    <a:pt x="241" y="702"/>
                  </a:lnTo>
                  <a:lnTo>
                    <a:pt x="240" y="705"/>
                  </a:lnTo>
                  <a:lnTo>
                    <a:pt x="236" y="707"/>
                  </a:lnTo>
                  <a:lnTo>
                    <a:pt x="232" y="708"/>
                  </a:lnTo>
                  <a:lnTo>
                    <a:pt x="225" y="709"/>
                  </a:lnTo>
                  <a:lnTo>
                    <a:pt x="218" y="709"/>
                  </a:lnTo>
                  <a:lnTo>
                    <a:pt x="55" y="709"/>
                  </a:lnTo>
                  <a:lnTo>
                    <a:pt x="47" y="709"/>
                  </a:lnTo>
                  <a:lnTo>
                    <a:pt x="42" y="708"/>
                  </a:lnTo>
                  <a:lnTo>
                    <a:pt x="38" y="707"/>
                  </a:lnTo>
                  <a:lnTo>
                    <a:pt x="35" y="705"/>
                  </a:lnTo>
                  <a:lnTo>
                    <a:pt x="33" y="702"/>
                  </a:lnTo>
                  <a:lnTo>
                    <a:pt x="32" y="697"/>
                  </a:lnTo>
                  <a:lnTo>
                    <a:pt x="32" y="690"/>
                  </a:lnTo>
                  <a:lnTo>
                    <a:pt x="31" y="683"/>
                  </a:lnTo>
                  <a:lnTo>
                    <a:pt x="31" y="228"/>
                  </a:lnTo>
                  <a:lnTo>
                    <a:pt x="31" y="202"/>
                  </a:lnTo>
                  <a:lnTo>
                    <a:pt x="30" y="179"/>
                  </a:lnTo>
                  <a:lnTo>
                    <a:pt x="28" y="158"/>
                  </a:lnTo>
                  <a:lnTo>
                    <a:pt x="24" y="139"/>
                  </a:lnTo>
                  <a:lnTo>
                    <a:pt x="21" y="120"/>
                  </a:lnTo>
                  <a:lnTo>
                    <a:pt x="17" y="103"/>
                  </a:lnTo>
                  <a:lnTo>
                    <a:pt x="11" y="85"/>
                  </a:lnTo>
                  <a:lnTo>
                    <a:pt x="5" y="68"/>
                  </a:lnTo>
                  <a:lnTo>
                    <a:pt x="2" y="61"/>
                  </a:lnTo>
                  <a:lnTo>
                    <a:pt x="1" y="55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5" y="39"/>
                  </a:lnTo>
                  <a:lnTo>
                    <a:pt x="9" y="37"/>
                  </a:lnTo>
                  <a:lnTo>
                    <a:pt x="15" y="36"/>
                  </a:lnTo>
                  <a:lnTo>
                    <a:pt x="161" y="2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8" y="3"/>
                  </a:lnTo>
                  <a:lnTo>
                    <a:pt x="192" y="8"/>
                  </a:lnTo>
                  <a:lnTo>
                    <a:pt x="197" y="13"/>
                  </a:lnTo>
                  <a:lnTo>
                    <a:pt x="204" y="25"/>
                  </a:lnTo>
                  <a:lnTo>
                    <a:pt x="211" y="39"/>
                  </a:lnTo>
                  <a:lnTo>
                    <a:pt x="215" y="48"/>
                  </a:lnTo>
                  <a:lnTo>
                    <a:pt x="219" y="58"/>
                  </a:lnTo>
                  <a:lnTo>
                    <a:pt x="222" y="69"/>
                  </a:lnTo>
                  <a:lnTo>
                    <a:pt x="226" y="81"/>
                  </a:lnTo>
                  <a:lnTo>
                    <a:pt x="251" y="62"/>
                  </a:lnTo>
                  <a:lnTo>
                    <a:pt x="274" y="46"/>
                  </a:lnTo>
                  <a:lnTo>
                    <a:pt x="297" y="33"/>
                  </a:lnTo>
                  <a:lnTo>
                    <a:pt x="320" y="22"/>
                  </a:lnTo>
                  <a:lnTo>
                    <a:pt x="332" y="17"/>
                  </a:lnTo>
                  <a:lnTo>
                    <a:pt x="343" y="13"/>
                  </a:lnTo>
                  <a:lnTo>
                    <a:pt x="355" y="10"/>
                  </a:lnTo>
                  <a:lnTo>
                    <a:pt x="368" y="8"/>
                  </a:lnTo>
                  <a:lnTo>
                    <a:pt x="380" y="5"/>
                  </a:lnTo>
                  <a:lnTo>
                    <a:pt x="393" y="3"/>
                  </a:lnTo>
                  <a:lnTo>
                    <a:pt x="407" y="2"/>
                  </a:lnTo>
                  <a:lnTo>
                    <a:pt x="421" y="2"/>
                  </a:lnTo>
                  <a:lnTo>
                    <a:pt x="434" y="3"/>
                  </a:lnTo>
                  <a:lnTo>
                    <a:pt x="447" y="3"/>
                  </a:lnTo>
                  <a:lnTo>
                    <a:pt x="459" y="5"/>
                  </a:lnTo>
                  <a:lnTo>
                    <a:pt x="471" y="8"/>
                  </a:lnTo>
                  <a:lnTo>
                    <a:pt x="483" y="11"/>
                  </a:lnTo>
                  <a:lnTo>
                    <a:pt x="494" y="15"/>
                  </a:lnTo>
                  <a:lnTo>
                    <a:pt x="505" y="20"/>
                  </a:lnTo>
                  <a:lnTo>
                    <a:pt x="516" y="25"/>
                  </a:lnTo>
                  <a:lnTo>
                    <a:pt x="526" y="32"/>
                  </a:lnTo>
                  <a:lnTo>
                    <a:pt x="535" y="38"/>
                  </a:lnTo>
                  <a:lnTo>
                    <a:pt x="544" y="46"/>
                  </a:lnTo>
                  <a:lnTo>
                    <a:pt x="552" y="53"/>
                  </a:lnTo>
                  <a:lnTo>
                    <a:pt x="559" y="62"/>
                  </a:lnTo>
                  <a:lnTo>
                    <a:pt x="566" y="71"/>
                  </a:lnTo>
                  <a:lnTo>
                    <a:pt x="571" y="82"/>
                  </a:lnTo>
                  <a:lnTo>
                    <a:pt x="577" y="92"/>
                  </a:lnTo>
                  <a:lnTo>
                    <a:pt x="602" y="71"/>
                  </a:lnTo>
                  <a:lnTo>
                    <a:pt x="627" y="52"/>
                  </a:lnTo>
                  <a:lnTo>
                    <a:pt x="639" y="45"/>
                  </a:lnTo>
                  <a:lnTo>
                    <a:pt x="651" y="37"/>
                  </a:lnTo>
                  <a:lnTo>
                    <a:pt x="664" y="31"/>
                  </a:lnTo>
                  <a:lnTo>
                    <a:pt x="676" y="24"/>
                  </a:lnTo>
                  <a:lnTo>
                    <a:pt x="688" y="20"/>
                  </a:lnTo>
                  <a:lnTo>
                    <a:pt x="701" y="15"/>
                  </a:lnTo>
                  <a:lnTo>
                    <a:pt x="713" y="11"/>
                  </a:lnTo>
                  <a:lnTo>
                    <a:pt x="726" y="8"/>
                  </a:lnTo>
                  <a:lnTo>
                    <a:pt x="740" y="5"/>
                  </a:lnTo>
                  <a:lnTo>
                    <a:pt x="754" y="3"/>
                  </a:lnTo>
                  <a:lnTo>
                    <a:pt x="768" y="3"/>
                  </a:lnTo>
                  <a:lnTo>
                    <a:pt x="782" y="2"/>
                  </a:lnTo>
                  <a:lnTo>
                    <a:pt x="795" y="2"/>
                  </a:lnTo>
                  <a:lnTo>
                    <a:pt x="808" y="3"/>
                  </a:lnTo>
                  <a:lnTo>
                    <a:pt x="821" y="5"/>
                  </a:lnTo>
                  <a:lnTo>
                    <a:pt x="832" y="6"/>
                  </a:lnTo>
                  <a:lnTo>
                    <a:pt x="843" y="10"/>
                  </a:lnTo>
                  <a:lnTo>
                    <a:pt x="853" y="12"/>
                  </a:lnTo>
                  <a:lnTo>
                    <a:pt x="863" y="16"/>
                  </a:lnTo>
                  <a:lnTo>
                    <a:pt x="872" y="21"/>
                  </a:lnTo>
                  <a:lnTo>
                    <a:pt x="881" y="25"/>
                  </a:lnTo>
                  <a:lnTo>
                    <a:pt x="890" y="31"/>
                  </a:lnTo>
                  <a:lnTo>
                    <a:pt x="897" y="36"/>
                  </a:lnTo>
                  <a:lnTo>
                    <a:pt x="904" y="41"/>
                  </a:lnTo>
                  <a:lnTo>
                    <a:pt x="912" y="48"/>
                  </a:lnTo>
                  <a:lnTo>
                    <a:pt x="917" y="55"/>
                  </a:lnTo>
                  <a:lnTo>
                    <a:pt x="923" y="62"/>
                  </a:lnTo>
                  <a:lnTo>
                    <a:pt x="928" y="70"/>
                  </a:lnTo>
                  <a:lnTo>
                    <a:pt x="937" y="86"/>
                  </a:lnTo>
                  <a:lnTo>
                    <a:pt x="945" y="104"/>
                  </a:lnTo>
                  <a:lnTo>
                    <a:pt x="950" y="122"/>
                  </a:lnTo>
                  <a:lnTo>
                    <a:pt x="955" y="141"/>
                  </a:lnTo>
                  <a:lnTo>
                    <a:pt x="958" y="163"/>
                  </a:lnTo>
                  <a:lnTo>
                    <a:pt x="960" y="186"/>
                  </a:lnTo>
                  <a:lnTo>
                    <a:pt x="961" y="211"/>
                  </a:lnTo>
                  <a:lnTo>
                    <a:pt x="961" y="239"/>
                  </a:lnTo>
                  <a:lnTo>
                    <a:pt x="961" y="683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AC9CB57-F9D9-4603-9DF8-6CED2382E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4" y="589"/>
              <a:ext cx="61" cy="73"/>
            </a:xfrm>
            <a:custGeom>
              <a:avLst/>
              <a:gdLst>
                <a:gd name="T0" fmla="*/ 402 w 616"/>
                <a:gd name="T1" fmla="*/ 224 h 731"/>
                <a:gd name="T2" fmla="*/ 388 w 616"/>
                <a:gd name="T3" fmla="*/ 177 h 731"/>
                <a:gd name="T4" fmla="*/ 362 w 616"/>
                <a:gd name="T5" fmla="*/ 151 h 731"/>
                <a:gd name="T6" fmla="*/ 325 w 616"/>
                <a:gd name="T7" fmla="*/ 140 h 731"/>
                <a:gd name="T8" fmla="*/ 280 w 616"/>
                <a:gd name="T9" fmla="*/ 144 h 731"/>
                <a:gd name="T10" fmla="*/ 248 w 616"/>
                <a:gd name="T11" fmla="*/ 163 h 731"/>
                <a:gd name="T12" fmla="*/ 226 w 616"/>
                <a:gd name="T13" fmla="*/ 199 h 731"/>
                <a:gd name="T14" fmla="*/ 211 w 616"/>
                <a:gd name="T15" fmla="*/ 257 h 731"/>
                <a:gd name="T16" fmla="*/ 616 w 616"/>
                <a:gd name="T17" fmla="*/ 397 h 731"/>
                <a:gd name="T18" fmla="*/ 605 w 616"/>
                <a:gd name="T19" fmla="*/ 413 h 731"/>
                <a:gd name="T20" fmla="*/ 206 w 616"/>
                <a:gd name="T21" fmla="*/ 415 h 731"/>
                <a:gd name="T22" fmla="*/ 217 w 616"/>
                <a:gd name="T23" fmla="*/ 484 h 731"/>
                <a:gd name="T24" fmla="*/ 243 w 616"/>
                <a:gd name="T25" fmla="*/ 532 h 731"/>
                <a:gd name="T26" fmla="*/ 283 w 616"/>
                <a:gd name="T27" fmla="*/ 560 h 731"/>
                <a:gd name="T28" fmla="*/ 339 w 616"/>
                <a:gd name="T29" fmla="*/ 568 h 731"/>
                <a:gd name="T30" fmla="*/ 430 w 616"/>
                <a:gd name="T31" fmla="*/ 556 h 731"/>
                <a:gd name="T32" fmla="*/ 511 w 616"/>
                <a:gd name="T33" fmla="*/ 521 h 731"/>
                <a:gd name="T34" fmla="*/ 530 w 616"/>
                <a:gd name="T35" fmla="*/ 518 h 731"/>
                <a:gd name="T36" fmla="*/ 544 w 616"/>
                <a:gd name="T37" fmla="*/ 530 h 731"/>
                <a:gd name="T38" fmla="*/ 595 w 616"/>
                <a:gd name="T39" fmla="*/ 636 h 731"/>
                <a:gd name="T40" fmla="*/ 591 w 616"/>
                <a:gd name="T41" fmla="*/ 650 h 731"/>
                <a:gd name="T42" fmla="*/ 562 w 616"/>
                <a:gd name="T43" fmla="*/ 669 h 731"/>
                <a:gd name="T44" fmla="*/ 464 w 616"/>
                <a:gd name="T45" fmla="*/ 710 h 731"/>
                <a:gd name="T46" fmla="*/ 355 w 616"/>
                <a:gd name="T47" fmla="*/ 730 h 731"/>
                <a:gd name="T48" fmla="*/ 270 w 616"/>
                <a:gd name="T49" fmla="*/ 728 h 731"/>
                <a:gd name="T50" fmla="*/ 201 w 616"/>
                <a:gd name="T51" fmla="*/ 712 h 731"/>
                <a:gd name="T52" fmla="*/ 142 w 616"/>
                <a:gd name="T53" fmla="*/ 686 h 731"/>
                <a:gd name="T54" fmla="*/ 93 w 616"/>
                <a:gd name="T55" fmla="*/ 648 h 731"/>
                <a:gd name="T56" fmla="*/ 55 w 616"/>
                <a:gd name="T57" fmla="*/ 600 h 731"/>
                <a:gd name="T58" fmla="*/ 26 w 616"/>
                <a:gd name="T59" fmla="*/ 540 h 731"/>
                <a:gd name="T60" fmla="*/ 9 w 616"/>
                <a:gd name="T61" fmla="*/ 471 h 731"/>
                <a:gd name="T62" fmla="*/ 1 w 616"/>
                <a:gd name="T63" fmla="*/ 392 h 731"/>
                <a:gd name="T64" fmla="*/ 3 w 616"/>
                <a:gd name="T65" fmla="*/ 311 h 731"/>
                <a:gd name="T66" fmla="*/ 18 w 616"/>
                <a:gd name="T67" fmla="*/ 238 h 731"/>
                <a:gd name="T68" fmla="*/ 42 w 616"/>
                <a:gd name="T69" fmla="*/ 173 h 731"/>
                <a:gd name="T70" fmla="*/ 77 w 616"/>
                <a:gd name="T71" fmla="*/ 116 h 731"/>
                <a:gd name="T72" fmla="*/ 121 w 616"/>
                <a:gd name="T73" fmla="*/ 70 h 731"/>
                <a:gd name="T74" fmla="*/ 173 w 616"/>
                <a:gd name="T75" fmla="*/ 34 h 731"/>
                <a:gd name="T76" fmla="*/ 234 w 616"/>
                <a:gd name="T77" fmla="*/ 11 h 731"/>
                <a:gd name="T78" fmla="*/ 303 w 616"/>
                <a:gd name="T79" fmla="*/ 1 h 731"/>
                <a:gd name="T80" fmla="*/ 376 w 616"/>
                <a:gd name="T81" fmla="*/ 3 h 731"/>
                <a:gd name="T82" fmla="*/ 439 w 616"/>
                <a:gd name="T83" fmla="*/ 19 h 731"/>
                <a:gd name="T84" fmla="*/ 492 w 616"/>
                <a:gd name="T85" fmla="*/ 47 h 731"/>
                <a:gd name="T86" fmla="*/ 536 w 616"/>
                <a:gd name="T87" fmla="*/ 86 h 731"/>
                <a:gd name="T88" fmla="*/ 569 w 616"/>
                <a:gd name="T89" fmla="*/ 139 h 731"/>
                <a:gd name="T90" fmla="*/ 594 w 616"/>
                <a:gd name="T91" fmla="*/ 202 h 731"/>
                <a:gd name="T92" fmla="*/ 609 w 616"/>
                <a:gd name="T93" fmla="*/ 278 h 731"/>
                <a:gd name="T94" fmla="*/ 616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6" y="275"/>
                  </a:moveTo>
                  <a:lnTo>
                    <a:pt x="405" y="257"/>
                  </a:lnTo>
                  <a:lnTo>
                    <a:pt x="404" y="239"/>
                  </a:lnTo>
                  <a:lnTo>
                    <a:pt x="402" y="224"/>
                  </a:lnTo>
                  <a:lnTo>
                    <a:pt x="399" y="210"/>
                  </a:lnTo>
                  <a:lnTo>
                    <a:pt x="395" y="198"/>
                  </a:lnTo>
                  <a:lnTo>
                    <a:pt x="392" y="187"/>
                  </a:lnTo>
                  <a:lnTo>
                    <a:pt x="388" y="177"/>
                  </a:lnTo>
                  <a:lnTo>
                    <a:pt x="382" y="169"/>
                  </a:lnTo>
                  <a:lnTo>
                    <a:pt x="377" y="162"/>
                  </a:lnTo>
                  <a:lnTo>
                    <a:pt x="370" y="156"/>
                  </a:lnTo>
                  <a:lnTo>
                    <a:pt x="362" y="151"/>
                  </a:lnTo>
                  <a:lnTo>
                    <a:pt x="354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5" y="140"/>
                  </a:lnTo>
                  <a:lnTo>
                    <a:pt x="313" y="140"/>
                  </a:lnTo>
                  <a:lnTo>
                    <a:pt x="302" y="140"/>
                  </a:lnTo>
                  <a:lnTo>
                    <a:pt x="291" y="142"/>
                  </a:lnTo>
                  <a:lnTo>
                    <a:pt x="280" y="144"/>
                  </a:lnTo>
                  <a:lnTo>
                    <a:pt x="271" y="148"/>
                  </a:lnTo>
                  <a:lnTo>
                    <a:pt x="262" y="152"/>
                  </a:lnTo>
                  <a:lnTo>
                    <a:pt x="255" y="156"/>
                  </a:lnTo>
                  <a:lnTo>
                    <a:pt x="248" y="163"/>
                  </a:lnTo>
                  <a:lnTo>
                    <a:pt x="242" y="169"/>
                  </a:lnTo>
                  <a:lnTo>
                    <a:pt x="236" y="178"/>
                  </a:lnTo>
                  <a:lnTo>
                    <a:pt x="231" y="188"/>
                  </a:lnTo>
                  <a:lnTo>
                    <a:pt x="226" y="199"/>
                  </a:lnTo>
                  <a:lnTo>
                    <a:pt x="222" y="211"/>
                  </a:lnTo>
                  <a:lnTo>
                    <a:pt x="217" y="225"/>
                  </a:lnTo>
                  <a:lnTo>
                    <a:pt x="214" y="240"/>
                  </a:lnTo>
                  <a:lnTo>
                    <a:pt x="211" y="257"/>
                  </a:lnTo>
                  <a:lnTo>
                    <a:pt x="207" y="275"/>
                  </a:lnTo>
                  <a:lnTo>
                    <a:pt x="406" y="275"/>
                  </a:lnTo>
                  <a:close/>
                  <a:moveTo>
                    <a:pt x="616" y="388"/>
                  </a:moveTo>
                  <a:lnTo>
                    <a:pt x="616" y="397"/>
                  </a:lnTo>
                  <a:lnTo>
                    <a:pt x="615" y="403"/>
                  </a:lnTo>
                  <a:lnTo>
                    <a:pt x="613" y="408"/>
                  </a:lnTo>
                  <a:lnTo>
                    <a:pt x="609" y="411"/>
                  </a:lnTo>
                  <a:lnTo>
                    <a:pt x="605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6" y="415"/>
                  </a:lnTo>
                  <a:lnTo>
                    <a:pt x="207" y="435"/>
                  </a:lnTo>
                  <a:lnTo>
                    <a:pt x="210" y="452"/>
                  </a:lnTo>
                  <a:lnTo>
                    <a:pt x="213" y="469"/>
                  </a:lnTo>
                  <a:lnTo>
                    <a:pt x="217" y="484"/>
                  </a:lnTo>
                  <a:lnTo>
                    <a:pt x="223" y="498"/>
                  </a:lnTo>
                  <a:lnTo>
                    <a:pt x="228" y="511"/>
                  </a:lnTo>
                  <a:lnTo>
                    <a:pt x="235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1" y="549"/>
                  </a:lnTo>
                  <a:lnTo>
                    <a:pt x="272" y="554"/>
                  </a:lnTo>
                  <a:lnTo>
                    <a:pt x="283" y="560"/>
                  </a:lnTo>
                  <a:lnTo>
                    <a:pt x="296" y="564"/>
                  </a:lnTo>
                  <a:lnTo>
                    <a:pt x="310" y="566"/>
                  </a:lnTo>
                  <a:lnTo>
                    <a:pt x="324" y="568"/>
                  </a:lnTo>
                  <a:lnTo>
                    <a:pt x="339" y="568"/>
                  </a:lnTo>
                  <a:lnTo>
                    <a:pt x="365" y="568"/>
                  </a:lnTo>
                  <a:lnTo>
                    <a:pt x="388" y="566"/>
                  </a:lnTo>
                  <a:lnTo>
                    <a:pt x="411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1"/>
                  </a:lnTo>
                  <a:lnTo>
                    <a:pt x="491" y="532"/>
                  </a:lnTo>
                  <a:lnTo>
                    <a:pt x="511" y="521"/>
                  </a:lnTo>
                  <a:lnTo>
                    <a:pt x="516" y="519"/>
                  </a:lnTo>
                  <a:lnTo>
                    <a:pt x="522" y="518"/>
                  </a:lnTo>
                  <a:lnTo>
                    <a:pt x="526" y="517"/>
                  </a:lnTo>
                  <a:lnTo>
                    <a:pt x="530" y="518"/>
                  </a:lnTo>
                  <a:lnTo>
                    <a:pt x="534" y="519"/>
                  </a:lnTo>
                  <a:lnTo>
                    <a:pt x="538" y="521"/>
                  </a:lnTo>
                  <a:lnTo>
                    <a:pt x="541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5" y="633"/>
                  </a:lnTo>
                  <a:lnTo>
                    <a:pt x="595" y="636"/>
                  </a:lnTo>
                  <a:lnTo>
                    <a:pt x="595" y="640"/>
                  </a:lnTo>
                  <a:lnTo>
                    <a:pt x="594" y="644"/>
                  </a:lnTo>
                  <a:lnTo>
                    <a:pt x="593" y="647"/>
                  </a:lnTo>
                  <a:lnTo>
                    <a:pt x="591" y="650"/>
                  </a:lnTo>
                  <a:lnTo>
                    <a:pt x="587" y="652"/>
                  </a:lnTo>
                  <a:lnTo>
                    <a:pt x="581" y="658"/>
                  </a:lnTo>
                  <a:lnTo>
                    <a:pt x="572" y="663"/>
                  </a:lnTo>
                  <a:lnTo>
                    <a:pt x="562" y="669"/>
                  </a:lnTo>
                  <a:lnTo>
                    <a:pt x="551" y="675"/>
                  </a:lnTo>
                  <a:lnTo>
                    <a:pt x="522" y="690"/>
                  </a:lnTo>
                  <a:lnTo>
                    <a:pt x="493" y="702"/>
                  </a:lnTo>
                  <a:lnTo>
                    <a:pt x="464" y="710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1" y="728"/>
                  </a:lnTo>
                  <a:lnTo>
                    <a:pt x="355" y="730"/>
                  </a:lnTo>
                  <a:lnTo>
                    <a:pt x="328" y="731"/>
                  </a:lnTo>
                  <a:lnTo>
                    <a:pt x="309" y="730"/>
                  </a:lnTo>
                  <a:lnTo>
                    <a:pt x="289" y="729"/>
                  </a:lnTo>
                  <a:lnTo>
                    <a:pt x="270" y="728"/>
                  </a:lnTo>
                  <a:lnTo>
                    <a:pt x="251" y="724"/>
                  </a:lnTo>
                  <a:lnTo>
                    <a:pt x="234" y="721"/>
                  </a:lnTo>
                  <a:lnTo>
                    <a:pt x="217" y="718"/>
                  </a:lnTo>
                  <a:lnTo>
                    <a:pt x="201" y="712"/>
                  </a:lnTo>
                  <a:lnTo>
                    <a:pt x="186" y="707"/>
                  </a:lnTo>
                  <a:lnTo>
                    <a:pt x="170" y="702"/>
                  </a:lnTo>
                  <a:lnTo>
                    <a:pt x="156" y="694"/>
                  </a:lnTo>
                  <a:lnTo>
                    <a:pt x="142" y="686"/>
                  </a:lnTo>
                  <a:lnTo>
                    <a:pt x="128" y="678"/>
                  </a:lnTo>
                  <a:lnTo>
                    <a:pt x="116" y="669"/>
                  </a:lnTo>
                  <a:lnTo>
                    <a:pt x="104" y="659"/>
                  </a:lnTo>
                  <a:lnTo>
                    <a:pt x="93" y="648"/>
                  </a:lnTo>
                  <a:lnTo>
                    <a:pt x="82" y="637"/>
                  </a:lnTo>
                  <a:lnTo>
                    <a:pt x="72" y="625"/>
                  </a:lnTo>
                  <a:lnTo>
                    <a:pt x="64" y="613"/>
                  </a:lnTo>
                  <a:lnTo>
                    <a:pt x="55" y="600"/>
                  </a:lnTo>
                  <a:lnTo>
                    <a:pt x="46" y="586"/>
                  </a:lnTo>
                  <a:lnTo>
                    <a:pt x="39" y="572"/>
                  </a:lnTo>
                  <a:lnTo>
                    <a:pt x="33" y="556"/>
                  </a:lnTo>
                  <a:lnTo>
                    <a:pt x="26" y="540"/>
                  </a:lnTo>
                  <a:lnTo>
                    <a:pt x="21" y="523"/>
                  </a:lnTo>
                  <a:lnTo>
                    <a:pt x="16" y="507"/>
                  </a:lnTo>
                  <a:lnTo>
                    <a:pt x="12" y="490"/>
                  </a:lnTo>
                  <a:lnTo>
                    <a:pt x="9" y="471"/>
                  </a:lnTo>
                  <a:lnTo>
                    <a:pt x="5" y="452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1" y="392"/>
                  </a:lnTo>
                  <a:lnTo>
                    <a:pt x="0" y="370"/>
                  </a:lnTo>
                  <a:lnTo>
                    <a:pt x="1" y="351"/>
                  </a:lnTo>
                  <a:lnTo>
                    <a:pt x="2" y="331"/>
                  </a:lnTo>
                  <a:lnTo>
                    <a:pt x="3" y="311"/>
                  </a:lnTo>
                  <a:lnTo>
                    <a:pt x="7" y="293"/>
                  </a:lnTo>
                  <a:lnTo>
                    <a:pt x="9" y="274"/>
                  </a:lnTo>
                  <a:lnTo>
                    <a:pt x="13" y="256"/>
                  </a:lnTo>
                  <a:lnTo>
                    <a:pt x="18" y="238"/>
                  </a:lnTo>
                  <a:lnTo>
                    <a:pt x="23" y="221"/>
                  </a:lnTo>
                  <a:lnTo>
                    <a:pt x="28" y="204"/>
                  </a:lnTo>
                  <a:lnTo>
                    <a:pt x="35" y="188"/>
                  </a:lnTo>
                  <a:lnTo>
                    <a:pt x="42" y="173"/>
                  </a:lnTo>
                  <a:lnTo>
                    <a:pt x="49" y="157"/>
                  </a:lnTo>
                  <a:lnTo>
                    <a:pt x="58" y="143"/>
                  </a:lnTo>
                  <a:lnTo>
                    <a:pt x="67" y="129"/>
                  </a:lnTo>
                  <a:lnTo>
                    <a:pt x="77" y="116"/>
                  </a:lnTo>
                  <a:lnTo>
                    <a:pt x="87" y="103"/>
                  </a:lnTo>
                  <a:lnTo>
                    <a:pt x="98" y="92"/>
                  </a:lnTo>
                  <a:lnTo>
                    <a:pt x="109" y="80"/>
                  </a:lnTo>
                  <a:lnTo>
                    <a:pt x="121" y="70"/>
                  </a:lnTo>
                  <a:lnTo>
                    <a:pt x="133" y="60"/>
                  </a:lnTo>
                  <a:lnTo>
                    <a:pt x="146" y="50"/>
                  </a:lnTo>
                  <a:lnTo>
                    <a:pt x="159" y="42"/>
                  </a:lnTo>
                  <a:lnTo>
                    <a:pt x="173" y="34"/>
                  </a:lnTo>
                  <a:lnTo>
                    <a:pt x="188" y="27"/>
                  </a:lnTo>
                  <a:lnTo>
                    <a:pt x="202" y="21"/>
                  </a:lnTo>
                  <a:lnTo>
                    <a:pt x="218" y="15"/>
                  </a:lnTo>
                  <a:lnTo>
                    <a:pt x="234" y="11"/>
                  </a:lnTo>
                  <a:lnTo>
                    <a:pt x="250" y="7"/>
                  </a:lnTo>
                  <a:lnTo>
                    <a:pt x="268" y="4"/>
                  </a:lnTo>
                  <a:lnTo>
                    <a:pt x="285" y="2"/>
                  </a:lnTo>
                  <a:lnTo>
                    <a:pt x="303" y="1"/>
                  </a:lnTo>
                  <a:lnTo>
                    <a:pt x="322" y="0"/>
                  </a:lnTo>
                  <a:lnTo>
                    <a:pt x="340" y="1"/>
                  </a:lnTo>
                  <a:lnTo>
                    <a:pt x="358" y="2"/>
                  </a:lnTo>
                  <a:lnTo>
                    <a:pt x="376" y="3"/>
                  </a:lnTo>
                  <a:lnTo>
                    <a:pt x="392" y="7"/>
                  </a:lnTo>
                  <a:lnTo>
                    <a:pt x="408" y="10"/>
                  </a:lnTo>
                  <a:lnTo>
                    <a:pt x="424" y="14"/>
                  </a:lnTo>
                  <a:lnTo>
                    <a:pt x="439" y="19"/>
                  </a:lnTo>
                  <a:lnTo>
                    <a:pt x="453" y="25"/>
                  </a:lnTo>
                  <a:lnTo>
                    <a:pt x="467" y="32"/>
                  </a:lnTo>
                  <a:lnTo>
                    <a:pt x="480" y="38"/>
                  </a:lnTo>
                  <a:lnTo>
                    <a:pt x="492" y="47"/>
                  </a:lnTo>
                  <a:lnTo>
                    <a:pt x="504" y="56"/>
                  </a:lnTo>
                  <a:lnTo>
                    <a:pt x="515" y="66"/>
                  </a:lnTo>
                  <a:lnTo>
                    <a:pt x="526" y="76"/>
                  </a:lnTo>
                  <a:lnTo>
                    <a:pt x="536" y="86"/>
                  </a:lnTo>
                  <a:lnTo>
                    <a:pt x="545" y="98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9" y="139"/>
                  </a:lnTo>
                  <a:lnTo>
                    <a:pt x="576" y="153"/>
                  </a:lnTo>
                  <a:lnTo>
                    <a:pt x="582" y="169"/>
                  </a:lnTo>
                  <a:lnTo>
                    <a:pt x="589" y="185"/>
                  </a:lnTo>
                  <a:lnTo>
                    <a:pt x="594" y="202"/>
                  </a:lnTo>
                  <a:lnTo>
                    <a:pt x="598" y="220"/>
                  </a:lnTo>
                  <a:lnTo>
                    <a:pt x="603" y="238"/>
                  </a:lnTo>
                  <a:lnTo>
                    <a:pt x="606" y="258"/>
                  </a:lnTo>
                  <a:lnTo>
                    <a:pt x="609" y="278"/>
                  </a:lnTo>
                  <a:lnTo>
                    <a:pt x="612" y="298"/>
                  </a:lnTo>
                  <a:lnTo>
                    <a:pt x="614" y="319"/>
                  </a:lnTo>
                  <a:lnTo>
                    <a:pt x="615" y="341"/>
                  </a:lnTo>
                  <a:lnTo>
                    <a:pt x="616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D9D86B1-0F21-42CF-92FF-7A3188485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" y="589"/>
              <a:ext cx="63" cy="71"/>
            </a:xfrm>
            <a:custGeom>
              <a:avLst/>
              <a:gdLst>
                <a:gd name="T0" fmla="*/ 628 w 628"/>
                <a:gd name="T1" fmla="*/ 695 h 710"/>
                <a:gd name="T2" fmla="*/ 626 w 628"/>
                <a:gd name="T3" fmla="*/ 705 h 710"/>
                <a:gd name="T4" fmla="*/ 622 w 628"/>
                <a:gd name="T5" fmla="*/ 708 h 710"/>
                <a:gd name="T6" fmla="*/ 614 w 628"/>
                <a:gd name="T7" fmla="*/ 710 h 710"/>
                <a:gd name="T8" fmla="*/ 436 w 628"/>
                <a:gd name="T9" fmla="*/ 710 h 710"/>
                <a:gd name="T10" fmla="*/ 424 w 628"/>
                <a:gd name="T11" fmla="*/ 709 h 710"/>
                <a:gd name="T12" fmla="*/ 417 w 628"/>
                <a:gd name="T13" fmla="*/ 707 h 710"/>
                <a:gd name="T14" fmla="*/ 415 w 628"/>
                <a:gd name="T15" fmla="*/ 700 h 710"/>
                <a:gd name="T16" fmla="*/ 414 w 628"/>
                <a:gd name="T17" fmla="*/ 688 h 710"/>
                <a:gd name="T18" fmla="*/ 414 w 628"/>
                <a:gd name="T19" fmla="*/ 240 h 710"/>
                <a:gd name="T20" fmla="*/ 412 w 628"/>
                <a:gd name="T21" fmla="*/ 219 h 710"/>
                <a:gd name="T22" fmla="*/ 408 w 628"/>
                <a:gd name="T23" fmla="*/ 203 h 710"/>
                <a:gd name="T24" fmla="*/ 402 w 628"/>
                <a:gd name="T25" fmla="*/ 189 h 710"/>
                <a:gd name="T26" fmla="*/ 393 w 628"/>
                <a:gd name="T27" fmla="*/ 177 h 710"/>
                <a:gd name="T28" fmla="*/ 383 w 628"/>
                <a:gd name="T29" fmla="*/ 168 h 710"/>
                <a:gd name="T30" fmla="*/ 371 w 628"/>
                <a:gd name="T31" fmla="*/ 163 h 710"/>
                <a:gd name="T32" fmla="*/ 358 w 628"/>
                <a:gd name="T33" fmla="*/ 160 h 710"/>
                <a:gd name="T34" fmla="*/ 337 w 628"/>
                <a:gd name="T35" fmla="*/ 160 h 710"/>
                <a:gd name="T36" fmla="*/ 312 w 628"/>
                <a:gd name="T37" fmla="*/ 166 h 710"/>
                <a:gd name="T38" fmla="*/ 288 w 628"/>
                <a:gd name="T39" fmla="*/ 176 h 710"/>
                <a:gd name="T40" fmla="*/ 259 w 628"/>
                <a:gd name="T41" fmla="*/ 194 h 710"/>
                <a:gd name="T42" fmla="*/ 244 w 628"/>
                <a:gd name="T43" fmla="*/ 689 h 710"/>
                <a:gd name="T44" fmla="*/ 242 w 628"/>
                <a:gd name="T45" fmla="*/ 707 h 710"/>
                <a:gd name="T46" fmla="*/ 235 w 628"/>
                <a:gd name="T47" fmla="*/ 709 h 710"/>
                <a:gd name="T48" fmla="*/ 222 w 628"/>
                <a:gd name="T49" fmla="*/ 710 h 710"/>
                <a:gd name="T50" fmla="*/ 45 w 628"/>
                <a:gd name="T51" fmla="*/ 710 h 710"/>
                <a:gd name="T52" fmla="*/ 36 w 628"/>
                <a:gd name="T53" fmla="*/ 708 h 710"/>
                <a:gd name="T54" fmla="*/ 33 w 628"/>
                <a:gd name="T55" fmla="*/ 705 h 710"/>
                <a:gd name="T56" fmla="*/ 32 w 628"/>
                <a:gd name="T57" fmla="*/ 696 h 710"/>
                <a:gd name="T58" fmla="*/ 32 w 628"/>
                <a:gd name="T59" fmla="*/ 229 h 710"/>
                <a:gd name="T60" fmla="*/ 30 w 628"/>
                <a:gd name="T61" fmla="*/ 180 h 710"/>
                <a:gd name="T62" fmla="*/ 23 w 628"/>
                <a:gd name="T63" fmla="*/ 138 h 710"/>
                <a:gd name="T64" fmla="*/ 14 w 628"/>
                <a:gd name="T65" fmla="*/ 101 h 710"/>
                <a:gd name="T66" fmla="*/ 3 w 628"/>
                <a:gd name="T67" fmla="*/ 71 h 710"/>
                <a:gd name="T68" fmla="*/ 1 w 628"/>
                <a:gd name="T69" fmla="*/ 61 h 710"/>
                <a:gd name="T70" fmla="*/ 1 w 628"/>
                <a:gd name="T71" fmla="*/ 53 h 710"/>
                <a:gd name="T72" fmla="*/ 6 w 628"/>
                <a:gd name="T73" fmla="*/ 47 h 710"/>
                <a:gd name="T74" fmla="*/ 13 w 628"/>
                <a:gd name="T75" fmla="*/ 44 h 710"/>
                <a:gd name="T76" fmla="*/ 167 w 628"/>
                <a:gd name="T77" fmla="*/ 1 h 710"/>
                <a:gd name="T78" fmla="*/ 182 w 628"/>
                <a:gd name="T79" fmla="*/ 1 h 710"/>
                <a:gd name="T80" fmla="*/ 192 w 628"/>
                <a:gd name="T81" fmla="*/ 9 h 710"/>
                <a:gd name="T82" fmla="*/ 204 w 628"/>
                <a:gd name="T83" fmla="*/ 27 h 710"/>
                <a:gd name="T84" fmla="*/ 215 w 628"/>
                <a:gd name="T85" fmla="*/ 50 h 710"/>
                <a:gd name="T86" fmla="*/ 223 w 628"/>
                <a:gd name="T87" fmla="*/ 71 h 710"/>
                <a:gd name="T88" fmla="*/ 238 w 628"/>
                <a:gd name="T89" fmla="*/ 73 h 710"/>
                <a:gd name="T90" fmla="*/ 263 w 628"/>
                <a:gd name="T91" fmla="*/ 54 h 710"/>
                <a:gd name="T92" fmla="*/ 287 w 628"/>
                <a:gd name="T93" fmla="*/ 39 h 710"/>
                <a:gd name="T94" fmla="*/ 311 w 628"/>
                <a:gd name="T95" fmla="*/ 27 h 710"/>
                <a:gd name="T96" fmla="*/ 335 w 628"/>
                <a:gd name="T97" fmla="*/ 17 h 710"/>
                <a:gd name="T98" fmla="*/ 360 w 628"/>
                <a:gd name="T99" fmla="*/ 11 h 710"/>
                <a:gd name="T100" fmla="*/ 386 w 628"/>
                <a:gd name="T101" fmla="*/ 6 h 710"/>
                <a:gd name="T102" fmla="*/ 413 w 628"/>
                <a:gd name="T103" fmla="*/ 3 h 710"/>
                <a:gd name="T104" fmla="*/ 451 w 628"/>
                <a:gd name="T105" fmla="*/ 4 h 710"/>
                <a:gd name="T106" fmla="*/ 498 w 628"/>
                <a:gd name="T107" fmla="*/ 12 h 710"/>
                <a:gd name="T108" fmla="*/ 527 w 628"/>
                <a:gd name="T109" fmla="*/ 22 h 710"/>
                <a:gd name="T110" fmla="*/ 545 w 628"/>
                <a:gd name="T111" fmla="*/ 30 h 710"/>
                <a:gd name="T112" fmla="*/ 560 w 628"/>
                <a:gd name="T113" fmla="*/ 40 h 710"/>
                <a:gd name="T114" fmla="*/ 573 w 628"/>
                <a:gd name="T115" fmla="*/ 53 h 710"/>
                <a:gd name="T116" fmla="*/ 591 w 628"/>
                <a:gd name="T117" fmla="*/ 75 h 710"/>
                <a:gd name="T118" fmla="*/ 610 w 628"/>
                <a:gd name="T119" fmla="*/ 110 h 710"/>
                <a:gd name="T120" fmla="*/ 622 w 628"/>
                <a:gd name="T121" fmla="*/ 153 h 710"/>
                <a:gd name="T122" fmla="*/ 627 w 628"/>
                <a:gd name="T123" fmla="*/ 202 h 710"/>
                <a:gd name="T124" fmla="*/ 628 w 628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8" h="710">
                  <a:moveTo>
                    <a:pt x="628" y="688"/>
                  </a:moveTo>
                  <a:lnTo>
                    <a:pt x="628" y="695"/>
                  </a:lnTo>
                  <a:lnTo>
                    <a:pt x="627" y="700"/>
                  </a:lnTo>
                  <a:lnTo>
                    <a:pt x="626" y="705"/>
                  </a:lnTo>
                  <a:lnTo>
                    <a:pt x="625" y="707"/>
                  </a:lnTo>
                  <a:lnTo>
                    <a:pt x="622" y="708"/>
                  </a:lnTo>
                  <a:lnTo>
                    <a:pt x="618" y="709"/>
                  </a:lnTo>
                  <a:lnTo>
                    <a:pt x="614" y="710"/>
                  </a:lnTo>
                  <a:lnTo>
                    <a:pt x="607" y="710"/>
                  </a:lnTo>
                  <a:lnTo>
                    <a:pt x="436" y="710"/>
                  </a:lnTo>
                  <a:lnTo>
                    <a:pt x="430" y="710"/>
                  </a:lnTo>
                  <a:lnTo>
                    <a:pt x="424" y="709"/>
                  </a:lnTo>
                  <a:lnTo>
                    <a:pt x="420" y="708"/>
                  </a:lnTo>
                  <a:lnTo>
                    <a:pt x="417" y="707"/>
                  </a:lnTo>
                  <a:lnTo>
                    <a:pt x="416" y="705"/>
                  </a:lnTo>
                  <a:lnTo>
                    <a:pt x="415" y="700"/>
                  </a:lnTo>
                  <a:lnTo>
                    <a:pt x="414" y="695"/>
                  </a:lnTo>
                  <a:lnTo>
                    <a:pt x="414" y="688"/>
                  </a:lnTo>
                  <a:lnTo>
                    <a:pt x="414" y="251"/>
                  </a:lnTo>
                  <a:lnTo>
                    <a:pt x="414" y="240"/>
                  </a:lnTo>
                  <a:lnTo>
                    <a:pt x="413" y="229"/>
                  </a:lnTo>
                  <a:lnTo>
                    <a:pt x="412" y="219"/>
                  </a:lnTo>
                  <a:lnTo>
                    <a:pt x="410" y="211"/>
                  </a:lnTo>
                  <a:lnTo>
                    <a:pt x="408" y="203"/>
                  </a:lnTo>
                  <a:lnTo>
                    <a:pt x="405" y="195"/>
                  </a:lnTo>
                  <a:lnTo>
                    <a:pt x="402" y="189"/>
                  </a:lnTo>
                  <a:lnTo>
                    <a:pt x="398" y="182"/>
                  </a:lnTo>
                  <a:lnTo>
                    <a:pt x="393" y="177"/>
                  </a:lnTo>
                  <a:lnTo>
                    <a:pt x="389" y="172"/>
                  </a:lnTo>
                  <a:lnTo>
                    <a:pt x="383" y="168"/>
                  </a:lnTo>
                  <a:lnTo>
                    <a:pt x="378" y="165"/>
                  </a:lnTo>
                  <a:lnTo>
                    <a:pt x="371" y="163"/>
                  </a:lnTo>
                  <a:lnTo>
                    <a:pt x="365" y="162"/>
                  </a:lnTo>
                  <a:lnTo>
                    <a:pt x="358" y="160"/>
                  </a:lnTo>
                  <a:lnTo>
                    <a:pt x="350" y="159"/>
                  </a:lnTo>
                  <a:lnTo>
                    <a:pt x="337" y="160"/>
                  </a:lnTo>
                  <a:lnTo>
                    <a:pt x="324" y="163"/>
                  </a:lnTo>
                  <a:lnTo>
                    <a:pt x="312" y="166"/>
                  </a:lnTo>
                  <a:lnTo>
                    <a:pt x="300" y="170"/>
                  </a:lnTo>
                  <a:lnTo>
                    <a:pt x="288" y="176"/>
                  </a:lnTo>
                  <a:lnTo>
                    <a:pt x="275" y="184"/>
                  </a:lnTo>
                  <a:lnTo>
                    <a:pt x="259" y="194"/>
                  </a:lnTo>
                  <a:lnTo>
                    <a:pt x="244" y="206"/>
                  </a:lnTo>
                  <a:lnTo>
                    <a:pt x="244" y="689"/>
                  </a:lnTo>
                  <a:lnTo>
                    <a:pt x="244" y="700"/>
                  </a:lnTo>
                  <a:lnTo>
                    <a:pt x="242" y="707"/>
                  </a:lnTo>
                  <a:lnTo>
                    <a:pt x="240" y="708"/>
                  </a:lnTo>
                  <a:lnTo>
                    <a:pt x="235" y="709"/>
                  </a:lnTo>
                  <a:lnTo>
                    <a:pt x="230" y="710"/>
                  </a:lnTo>
                  <a:lnTo>
                    <a:pt x="222" y="710"/>
                  </a:lnTo>
                  <a:lnTo>
                    <a:pt x="53" y="710"/>
                  </a:lnTo>
                  <a:lnTo>
                    <a:pt x="45" y="710"/>
                  </a:lnTo>
                  <a:lnTo>
                    <a:pt x="41" y="709"/>
                  </a:lnTo>
                  <a:lnTo>
                    <a:pt x="36" y="708"/>
                  </a:lnTo>
                  <a:lnTo>
                    <a:pt x="34" y="707"/>
                  </a:lnTo>
                  <a:lnTo>
                    <a:pt x="33" y="705"/>
                  </a:lnTo>
                  <a:lnTo>
                    <a:pt x="32" y="700"/>
                  </a:lnTo>
                  <a:lnTo>
                    <a:pt x="32" y="696"/>
                  </a:lnTo>
                  <a:lnTo>
                    <a:pt x="32" y="689"/>
                  </a:lnTo>
                  <a:lnTo>
                    <a:pt x="32" y="229"/>
                  </a:lnTo>
                  <a:lnTo>
                    <a:pt x="31" y="203"/>
                  </a:lnTo>
                  <a:lnTo>
                    <a:pt x="30" y="180"/>
                  </a:lnTo>
                  <a:lnTo>
                    <a:pt x="27" y="157"/>
                  </a:lnTo>
                  <a:lnTo>
                    <a:pt x="23" y="138"/>
                  </a:lnTo>
                  <a:lnTo>
                    <a:pt x="19" y="119"/>
                  </a:lnTo>
                  <a:lnTo>
                    <a:pt x="14" y="101"/>
                  </a:lnTo>
                  <a:lnTo>
                    <a:pt x="9" y="8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1" y="61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50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54" y="3"/>
                  </a:lnTo>
                  <a:lnTo>
                    <a:pt x="167" y="1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8" y="4"/>
                  </a:lnTo>
                  <a:lnTo>
                    <a:pt x="192" y="9"/>
                  </a:lnTo>
                  <a:lnTo>
                    <a:pt x="197" y="14"/>
                  </a:lnTo>
                  <a:lnTo>
                    <a:pt x="204" y="27"/>
                  </a:lnTo>
                  <a:lnTo>
                    <a:pt x="212" y="41"/>
                  </a:lnTo>
                  <a:lnTo>
                    <a:pt x="215" y="50"/>
                  </a:lnTo>
                  <a:lnTo>
                    <a:pt x="219" y="60"/>
                  </a:lnTo>
                  <a:lnTo>
                    <a:pt x="223" y="71"/>
                  </a:lnTo>
                  <a:lnTo>
                    <a:pt x="226" y="84"/>
                  </a:lnTo>
                  <a:lnTo>
                    <a:pt x="238" y="73"/>
                  </a:lnTo>
                  <a:lnTo>
                    <a:pt x="251" y="63"/>
                  </a:lnTo>
                  <a:lnTo>
                    <a:pt x="263" y="54"/>
                  </a:lnTo>
                  <a:lnTo>
                    <a:pt x="275" y="47"/>
                  </a:lnTo>
                  <a:lnTo>
                    <a:pt x="287" y="39"/>
                  </a:lnTo>
                  <a:lnTo>
                    <a:pt x="299" y="33"/>
                  </a:lnTo>
                  <a:lnTo>
                    <a:pt x="311" y="27"/>
                  </a:lnTo>
                  <a:lnTo>
                    <a:pt x="323" y="22"/>
                  </a:lnTo>
                  <a:lnTo>
                    <a:pt x="335" y="17"/>
                  </a:lnTo>
                  <a:lnTo>
                    <a:pt x="347" y="14"/>
                  </a:lnTo>
                  <a:lnTo>
                    <a:pt x="360" y="11"/>
                  </a:lnTo>
                  <a:lnTo>
                    <a:pt x="372" y="7"/>
                  </a:lnTo>
                  <a:lnTo>
                    <a:pt x="386" y="6"/>
                  </a:lnTo>
                  <a:lnTo>
                    <a:pt x="399" y="4"/>
                  </a:lnTo>
                  <a:lnTo>
                    <a:pt x="413" y="3"/>
                  </a:lnTo>
                  <a:lnTo>
                    <a:pt x="426" y="3"/>
                  </a:lnTo>
                  <a:lnTo>
                    <a:pt x="451" y="4"/>
                  </a:lnTo>
                  <a:lnTo>
                    <a:pt x="476" y="6"/>
                  </a:lnTo>
                  <a:lnTo>
                    <a:pt x="498" y="12"/>
                  </a:lnTo>
                  <a:lnTo>
                    <a:pt x="517" y="17"/>
                  </a:lnTo>
                  <a:lnTo>
                    <a:pt x="527" y="22"/>
                  </a:lnTo>
                  <a:lnTo>
                    <a:pt x="536" y="25"/>
                  </a:lnTo>
                  <a:lnTo>
                    <a:pt x="545" y="30"/>
                  </a:lnTo>
                  <a:lnTo>
                    <a:pt x="553" y="35"/>
                  </a:lnTo>
                  <a:lnTo>
                    <a:pt x="560" y="40"/>
                  </a:lnTo>
                  <a:lnTo>
                    <a:pt x="567" y="47"/>
                  </a:lnTo>
                  <a:lnTo>
                    <a:pt x="573" y="53"/>
                  </a:lnTo>
                  <a:lnTo>
                    <a:pt x="580" y="60"/>
                  </a:lnTo>
                  <a:lnTo>
                    <a:pt x="591" y="75"/>
                  </a:lnTo>
                  <a:lnTo>
                    <a:pt x="601" y="92"/>
                  </a:lnTo>
                  <a:lnTo>
                    <a:pt x="610" y="110"/>
                  </a:lnTo>
                  <a:lnTo>
                    <a:pt x="616" y="131"/>
                  </a:lnTo>
                  <a:lnTo>
                    <a:pt x="622" y="153"/>
                  </a:lnTo>
                  <a:lnTo>
                    <a:pt x="625" y="176"/>
                  </a:lnTo>
                  <a:lnTo>
                    <a:pt x="627" y="202"/>
                  </a:lnTo>
                  <a:lnTo>
                    <a:pt x="628" y="229"/>
                  </a:lnTo>
                  <a:lnTo>
                    <a:pt x="628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6D67147-7393-43F9-9582-0A8E7E8E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570"/>
              <a:ext cx="53" cy="92"/>
            </a:xfrm>
            <a:custGeom>
              <a:avLst/>
              <a:gdLst>
                <a:gd name="T0" fmla="*/ 531 w 532"/>
                <a:gd name="T1" fmla="*/ 855 h 925"/>
                <a:gd name="T2" fmla="*/ 531 w 532"/>
                <a:gd name="T3" fmla="*/ 867 h 925"/>
                <a:gd name="T4" fmla="*/ 529 w 532"/>
                <a:gd name="T5" fmla="*/ 875 h 925"/>
                <a:gd name="T6" fmla="*/ 519 w 532"/>
                <a:gd name="T7" fmla="*/ 882 h 925"/>
                <a:gd name="T8" fmla="*/ 490 w 532"/>
                <a:gd name="T9" fmla="*/ 893 h 925"/>
                <a:gd name="T10" fmla="*/ 445 w 532"/>
                <a:gd name="T11" fmla="*/ 908 h 925"/>
                <a:gd name="T12" fmla="*/ 396 w 532"/>
                <a:gd name="T13" fmla="*/ 918 h 925"/>
                <a:gd name="T14" fmla="*/ 349 w 532"/>
                <a:gd name="T15" fmla="*/ 924 h 925"/>
                <a:gd name="T16" fmla="*/ 310 w 532"/>
                <a:gd name="T17" fmla="*/ 924 h 925"/>
                <a:gd name="T18" fmla="*/ 278 w 532"/>
                <a:gd name="T19" fmla="*/ 922 h 925"/>
                <a:gd name="T20" fmla="*/ 249 w 532"/>
                <a:gd name="T21" fmla="*/ 915 h 925"/>
                <a:gd name="T22" fmla="*/ 223 w 532"/>
                <a:gd name="T23" fmla="*/ 906 h 925"/>
                <a:gd name="T24" fmla="*/ 200 w 532"/>
                <a:gd name="T25" fmla="*/ 894 h 925"/>
                <a:gd name="T26" fmla="*/ 181 w 532"/>
                <a:gd name="T27" fmla="*/ 880 h 925"/>
                <a:gd name="T28" fmla="*/ 163 w 532"/>
                <a:gd name="T29" fmla="*/ 864 h 925"/>
                <a:gd name="T30" fmla="*/ 149 w 532"/>
                <a:gd name="T31" fmla="*/ 844 h 925"/>
                <a:gd name="T32" fmla="*/ 136 w 532"/>
                <a:gd name="T33" fmla="*/ 819 h 925"/>
                <a:gd name="T34" fmla="*/ 126 w 532"/>
                <a:gd name="T35" fmla="*/ 790 h 925"/>
                <a:gd name="T36" fmla="*/ 120 w 532"/>
                <a:gd name="T37" fmla="*/ 758 h 925"/>
                <a:gd name="T38" fmla="*/ 118 w 532"/>
                <a:gd name="T39" fmla="*/ 720 h 925"/>
                <a:gd name="T40" fmla="*/ 118 w 532"/>
                <a:gd name="T41" fmla="*/ 372 h 925"/>
                <a:gd name="T42" fmla="*/ 17 w 532"/>
                <a:gd name="T43" fmla="*/ 372 h 925"/>
                <a:gd name="T44" fmla="*/ 7 w 532"/>
                <a:gd name="T45" fmla="*/ 371 h 925"/>
                <a:gd name="T46" fmla="*/ 3 w 532"/>
                <a:gd name="T47" fmla="*/ 368 h 925"/>
                <a:gd name="T48" fmla="*/ 0 w 532"/>
                <a:gd name="T49" fmla="*/ 357 h 925"/>
                <a:gd name="T50" fmla="*/ 0 w 532"/>
                <a:gd name="T51" fmla="*/ 242 h 925"/>
                <a:gd name="T52" fmla="*/ 2 w 532"/>
                <a:gd name="T53" fmla="*/ 228 h 925"/>
                <a:gd name="T54" fmla="*/ 4 w 532"/>
                <a:gd name="T55" fmla="*/ 221 h 925"/>
                <a:gd name="T56" fmla="*/ 11 w 532"/>
                <a:gd name="T57" fmla="*/ 219 h 925"/>
                <a:gd name="T58" fmla="*/ 26 w 532"/>
                <a:gd name="T59" fmla="*/ 218 h 925"/>
                <a:gd name="T60" fmla="*/ 118 w 532"/>
                <a:gd name="T61" fmla="*/ 41 h 925"/>
                <a:gd name="T62" fmla="*/ 120 w 532"/>
                <a:gd name="T63" fmla="*/ 23 h 925"/>
                <a:gd name="T64" fmla="*/ 127 w 532"/>
                <a:gd name="T65" fmla="*/ 19 h 925"/>
                <a:gd name="T66" fmla="*/ 139 w 532"/>
                <a:gd name="T67" fmla="*/ 17 h 925"/>
                <a:gd name="T68" fmla="*/ 312 w 532"/>
                <a:gd name="T69" fmla="*/ 0 h 925"/>
                <a:gd name="T70" fmla="*/ 323 w 532"/>
                <a:gd name="T71" fmla="*/ 0 h 925"/>
                <a:gd name="T72" fmla="*/ 329 w 532"/>
                <a:gd name="T73" fmla="*/ 4 h 925"/>
                <a:gd name="T74" fmla="*/ 331 w 532"/>
                <a:gd name="T75" fmla="*/ 13 h 925"/>
                <a:gd name="T76" fmla="*/ 332 w 532"/>
                <a:gd name="T77" fmla="*/ 218 h 925"/>
                <a:gd name="T78" fmla="*/ 500 w 532"/>
                <a:gd name="T79" fmla="*/ 218 h 925"/>
                <a:gd name="T80" fmla="*/ 511 w 532"/>
                <a:gd name="T81" fmla="*/ 220 h 925"/>
                <a:gd name="T82" fmla="*/ 514 w 532"/>
                <a:gd name="T83" fmla="*/ 226 h 925"/>
                <a:gd name="T84" fmla="*/ 514 w 532"/>
                <a:gd name="T85" fmla="*/ 235 h 925"/>
                <a:gd name="T86" fmla="*/ 491 w 532"/>
                <a:gd name="T87" fmla="*/ 354 h 925"/>
                <a:gd name="T88" fmla="*/ 488 w 532"/>
                <a:gd name="T89" fmla="*/ 363 h 925"/>
                <a:gd name="T90" fmla="*/ 484 w 532"/>
                <a:gd name="T91" fmla="*/ 369 h 925"/>
                <a:gd name="T92" fmla="*/ 477 w 532"/>
                <a:gd name="T93" fmla="*/ 372 h 925"/>
                <a:gd name="T94" fmla="*/ 468 w 532"/>
                <a:gd name="T95" fmla="*/ 372 h 925"/>
                <a:gd name="T96" fmla="*/ 332 w 532"/>
                <a:gd name="T97" fmla="*/ 681 h 925"/>
                <a:gd name="T98" fmla="*/ 334 w 532"/>
                <a:gd name="T99" fmla="*/ 713 h 925"/>
                <a:gd name="T100" fmla="*/ 338 w 532"/>
                <a:gd name="T101" fmla="*/ 725 h 925"/>
                <a:gd name="T102" fmla="*/ 341 w 532"/>
                <a:gd name="T103" fmla="*/ 733 h 925"/>
                <a:gd name="T104" fmla="*/ 347 w 532"/>
                <a:gd name="T105" fmla="*/ 738 h 925"/>
                <a:gd name="T106" fmla="*/ 354 w 532"/>
                <a:gd name="T107" fmla="*/ 743 h 925"/>
                <a:gd name="T108" fmla="*/ 375 w 532"/>
                <a:gd name="T109" fmla="*/ 746 h 925"/>
                <a:gd name="T110" fmla="*/ 395 w 532"/>
                <a:gd name="T111" fmla="*/ 745 h 925"/>
                <a:gd name="T112" fmla="*/ 417 w 532"/>
                <a:gd name="T113" fmla="*/ 740 h 925"/>
                <a:gd name="T114" fmla="*/ 442 w 532"/>
                <a:gd name="T115" fmla="*/ 732 h 925"/>
                <a:gd name="T116" fmla="*/ 475 w 532"/>
                <a:gd name="T117" fmla="*/ 719 h 925"/>
                <a:gd name="T118" fmla="*/ 484 w 532"/>
                <a:gd name="T119" fmla="*/ 716 h 925"/>
                <a:gd name="T120" fmla="*/ 491 w 532"/>
                <a:gd name="T121" fmla="*/ 717 h 925"/>
                <a:gd name="T122" fmla="*/ 496 w 532"/>
                <a:gd name="T123" fmla="*/ 723 h 925"/>
                <a:gd name="T124" fmla="*/ 500 w 532"/>
                <a:gd name="T125" fmla="*/ 731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2" h="925">
                  <a:moveTo>
                    <a:pt x="529" y="849"/>
                  </a:moveTo>
                  <a:lnTo>
                    <a:pt x="531" y="855"/>
                  </a:lnTo>
                  <a:lnTo>
                    <a:pt x="532" y="862"/>
                  </a:lnTo>
                  <a:lnTo>
                    <a:pt x="531" y="867"/>
                  </a:lnTo>
                  <a:lnTo>
                    <a:pt x="531" y="872"/>
                  </a:lnTo>
                  <a:lnTo>
                    <a:pt x="529" y="875"/>
                  </a:lnTo>
                  <a:lnTo>
                    <a:pt x="524" y="879"/>
                  </a:lnTo>
                  <a:lnTo>
                    <a:pt x="519" y="882"/>
                  </a:lnTo>
                  <a:lnTo>
                    <a:pt x="511" y="886"/>
                  </a:lnTo>
                  <a:lnTo>
                    <a:pt x="490" y="893"/>
                  </a:lnTo>
                  <a:lnTo>
                    <a:pt x="469" y="901"/>
                  </a:lnTo>
                  <a:lnTo>
                    <a:pt x="445" y="908"/>
                  </a:lnTo>
                  <a:lnTo>
                    <a:pt x="421" y="913"/>
                  </a:lnTo>
                  <a:lnTo>
                    <a:pt x="396" y="918"/>
                  </a:lnTo>
                  <a:lnTo>
                    <a:pt x="372" y="922"/>
                  </a:lnTo>
                  <a:lnTo>
                    <a:pt x="349" y="924"/>
                  </a:lnTo>
                  <a:lnTo>
                    <a:pt x="328" y="925"/>
                  </a:lnTo>
                  <a:lnTo>
                    <a:pt x="310" y="924"/>
                  </a:lnTo>
                  <a:lnTo>
                    <a:pt x="294" y="923"/>
                  </a:lnTo>
                  <a:lnTo>
                    <a:pt x="278" y="922"/>
                  </a:lnTo>
                  <a:lnTo>
                    <a:pt x="263" y="918"/>
                  </a:lnTo>
                  <a:lnTo>
                    <a:pt x="249" y="915"/>
                  </a:lnTo>
                  <a:lnTo>
                    <a:pt x="235" y="911"/>
                  </a:lnTo>
                  <a:lnTo>
                    <a:pt x="223" y="906"/>
                  </a:lnTo>
                  <a:lnTo>
                    <a:pt x="211" y="901"/>
                  </a:lnTo>
                  <a:lnTo>
                    <a:pt x="200" y="894"/>
                  </a:lnTo>
                  <a:lnTo>
                    <a:pt x="190" y="888"/>
                  </a:lnTo>
                  <a:lnTo>
                    <a:pt x="181" y="880"/>
                  </a:lnTo>
                  <a:lnTo>
                    <a:pt x="172" y="873"/>
                  </a:lnTo>
                  <a:lnTo>
                    <a:pt x="163" y="864"/>
                  </a:lnTo>
                  <a:lnTo>
                    <a:pt x="155" y="854"/>
                  </a:lnTo>
                  <a:lnTo>
                    <a:pt x="149" y="844"/>
                  </a:lnTo>
                  <a:lnTo>
                    <a:pt x="142" y="833"/>
                  </a:lnTo>
                  <a:lnTo>
                    <a:pt x="136" y="819"/>
                  </a:lnTo>
                  <a:lnTo>
                    <a:pt x="130" y="805"/>
                  </a:lnTo>
                  <a:lnTo>
                    <a:pt x="126" y="790"/>
                  </a:lnTo>
                  <a:lnTo>
                    <a:pt x="122" y="774"/>
                  </a:lnTo>
                  <a:lnTo>
                    <a:pt x="120" y="758"/>
                  </a:lnTo>
                  <a:lnTo>
                    <a:pt x="119" y="739"/>
                  </a:lnTo>
                  <a:lnTo>
                    <a:pt x="118" y="720"/>
                  </a:lnTo>
                  <a:lnTo>
                    <a:pt x="118" y="698"/>
                  </a:lnTo>
                  <a:lnTo>
                    <a:pt x="118" y="372"/>
                  </a:lnTo>
                  <a:lnTo>
                    <a:pt x="25" y="372"/>
                  </a:lnTo>
                  <a:lnTo>
                    <a:pt x="17" y="372"/>
                  </a:lnTo>
                  <a:lnTo>
                    <a:pt x="11" y="372"/>
                  </a:lnTo>
                  <a:lnTo>
                    <a:pt x="7" y="371"/>
                  </a:lnTo>
                  <a:lnTo>
                    <a:pt x="4" y="370"/>
                  </a:lnTo>
                  <a:lnTo>
                    <a:pt x="3" y="368"/>
                  </a:lnTo>
                  <a:lnTo>
                    <a:pt x="2" y="363"/>
                  </a:lnTo>
                  <a:lnTo>
                    <a:pt x="0" y="357"/>
                  </a:lnTo>
                  <a:lnTo>
                    <a:pt x="0" y="349"/>
                  </a:lnTo>
                  <a:lnTo>
                    <a:pt x="0" y="242"/>
                  </a:lnTo>
                  <a:lnTo>
                    <a:pt x="0" y="235"/>
                  </a:lnTo>
                  <a:lnTo>
                    <a:pt x="2" y="228"/>
                  </a:lnTo>
                  <a:lnTo>
                    <a:pt x="3" y="224"/>
                  </a:lnTo>
                  <a:lnTo>
                    <a:pt x="4" y="221"/>
                  </a:lnTo>
                  <a:lnTo>
                    <a:pt x="7" y="219"/>
                  </a:lnTo>
                  <a:lnTo>
                    <a:pt x="11" y="219"/>
                  </a:lnTo>
                  <a:lnTo>
                    <a:pt x="18" y="218"/>
                  </a:lnTo>
                  <a:lnTo>
                    <a:pt x="26" y="218"/>
                  </a:lnTo>
                  <a:lnTo>
                    <a:pt x="118" y="218"/>
                  </a:lnTo>
                  <a:lnTo>
                    <a:pt x="118" y="41"/>
                  </a:lnTo>
                  <a:lnTo>
                    <a:pt x="118" y="29"/>
                  </a:lnTo>
                  <a:lnTo>
                    <a:pt x="120" y="23"/>
                  </a:lnTo>
                  <a:lnTo>
                    <a:pt x="122" y="21"/>
                  </a:lnTo>
                  <a:lnTo>
                    <a:pt x="127" y="19"/>
                  </a:lnTo>
                  <a:lnTo>
                    <a:pt x="131" y="18"/>
                  </a:lnTo>
                  <a:lnTo>
                    <a:pt x="139" y="17"/>
                  </a:lnTo>
                  <a:lnTo>
                    <a:pt x="306" y="1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7" y="2"/>
                  </a:lnTo>
                  <a:lnTo>
                    <a:pt x="329" y="4"/>
                  </a:lnTo>
                  <a:lnTo>
                    <a:pt x="330" y="7"/>
                  </a:lnTo>
                  <a:lnTo>
                    <a:pt x="331" y="13"/>
                  </a:lnTo>
                  <a:lnTo>
                    <a:pt x="332" y="20"/>
                  </a:lnTo>
                  <a:lnTo>
                    <a:pt x="332" y="218"/>
                  </a:lnTo>
                  <a:lnTo>
                    <a:pt x="491" y="218"/>
                  </a:lnTo>
                  <a:lnTo>
                    <a:pt x="500" y="218"/>
                  </a:lnTo>
                  <a:lnTo>
                    <a:pt x="507" y="219"/>
                  </a:lnTo>
                  <a:lnTo>
                    <a:pt x="511" y="220"/>
                  </a:lnTo>
                  <a:lnTo>
                    <a:pt x="513" y="223"/>
                  </a:lnTo>
                  <a:lnTo>
                    <a:pt x="514" y="226"/>
                  </a:lnTo>
                  <a:lnTo>
                    <a:pt x="516" y="230"/>
                  </a:lnTo>
                  <a:lnTo>
                    <a:pt x="514" y="235"/>
                  </a:lnTo>
                  <a:lnTo>
                    <a:pt x="513" y="241"/>
                  </a:lnTo>
                  <a:lnTo>
                    <a:pt x="491" y="354"/>
                  </a:lnTo>
                  <a:lnTo>
                    <a:pt x="490" y="359"/>
                  </a:lnTo>
                  <a:lnTo>
                    <a:pt x="488" y="363"/>
                  </a:lnTo>
                  <a:lnTo>
                    <a:pt x="486" y="367"/>
                  </a:lnTo>
                  <a:lnTo>
                    <a:pt x="484" y="369"/>
                  </a:lnTo>
                  <a:lnTo>
                    <a:pt x="481" y="371"/>
                  </a:lnTo>
                  <a:lnTo>
                    <a:pt x="477" y="372"/>
                  </a:lnTo>
                  <a:lnTo>
                    <a:pt x="473" y="372"/>
                  </a:lnTo>
                  <a:lnTo>
                    <a:pt x="468" y="372"/>
                  </a:lnTo>
                  <a:lnTo>
                    <a:pt x="332" y="372"/>
                  </a:lnTo>
                  <a:lnTo>
                    <a:pt x="332" y="681"/>
                  </a:lnTo>
                  <a:lnTo>
                    <a:pt x="332" y="699"/>
                  </a:lnTo>
                  <a:lnTo>
                    <a:pt x="334" y="713"/>
                  </a:lnTo>
                  <a:lnTo>
                    <a:pt x="335" y="720"/>
                  </a:lnTo>
                  <a:lnTo>
                    <a:pt x="338" y="725"/>
                  </a:lnTo>
                  <a:lnTo>
                    <a:pt x="339" y="729"/>
                  </a:lnTo>
                  <a:lnTo>
                    <a:pt x="341" y="733"/>
                  </a:lnTo>
                  <a:lnTo>
                    <a:pt x="344" y="736"/>
                  </a:lnTo>
                  <a:lnTo>
                    <a:pt x="347" y="738"/>
                  </a:lnTo>
                  <a:lnTo>
                    <a:pt x="351" y="741"/>
                  </a:lnTo>
                  <a:lnTo>
                    <a:pt x="354" y="743"/>
                  </a:lnTo>
                  <a:lnTo>
                    <a:pt x="364" y="746"/>
                  </a:lnTo>
                  <a:lnTo>
                    <a:pt x="375" y="746"/>
                  </a:lnTo>
                  <a:lnTo>
                    <a:pt x="385" y="746"/>
                  </a:lnTo>
                  <a:lnTo>
                    <a:pt x="395" y="745"/>
                  </a:lnTo>
                  <a:lnTo>
                    <a:pt x="406" y="743"/>
                  </a:lnTo>
                  <a:lnTo>
                    <a:pt x="417" y="740"/>
                  </a:lnTo>
                  <a:lnTo>
                    <a:pt x="429" y="736"/>
                  </a:lnTo>
                  <a:lnTo>
                    <a:pt x="442" y="732"/>
                  </a:lnTo>
                  <a:lnTo>
                    <a:pt x="457" y="725"/>
                  </a:lnTo>
                  <a:lnTo>
                    <a:pt x="475" y="719"/>
                  </a:lnTo>
                  <a:lnTo>
                    <a:pt x="479" y="716"/>
                  </a:lnTo>
                  <a:lnTo>
                    <a:pt x="484" y="716"/>
                  </a:lnTo>
                  <a:lnTo>
                    <a:pt x="487" y="716"/>
                  </a:lnTo>
                  <a:lnTo>
                    <a:pt x="491" y="717"/>
                  </a:lnTo>
                  <a:lnTo>
                    <a:pt x="494" y="720"/>
                  </a:lnTo>
                  <a:lnTo>
                    <a:pt x="496" y="723"/>
                  </a:lnTo>
                  <a:lnTo>
                    <a:pt x="498" y="726"/>
                  </a:lnTo>
                  <a:lnTo>
                    <a:pt x="500" y="731"/>
                  </a:lnTo>
                  <a:lnTo>
                    <a:pt x="529" y="84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75F40D-5410-482D-844C-619D0D85D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" y="589"/>
              <a:ext cx="60" cy="73"/>
            </a:xfrm>
            <a:custGeom>
              <a:avLst/>
              <a:gdLst>
                <a:gd name="T0" fmla="*/ 312 w 602"/>
                <a:gd name="T1" fmla="*/ 404 h 729"/>
                <a:gd name="T2" fmla="*/ 250 w 602"/>
                <a:gd name="T3" fmla="*/ 417 h 729"/>
                <a:gd name="T4" fmla="*/ 212 w 602"/>
                <a:gd name="T5" fmla="*/ 443 h 729"/>
                <a:gd name="T6" fmla="*/ 193 w 602"/>
                <a:gd name="T7" fmla="*/ 480 h 729"/>
                <a:gd name="T8" fmla="*/ 193 w 602"/>
                <a:gd name="T9" fmla="*/ 521 h 729"/>
                <a:gd name="T10" fmla="*/ 204 w 602"/>
                <a:gd name="T11" fmla="*/ 552 h 729"/>
                <a:gd name="T12" fmla="*/ 226 w 602"/>
                <a:gd name="T13" fmla="*/ 575 h 729"/>
                <a:gd name="T14" fmla="*/ 254 w 602"/>
                <a:gd name="T15" fmla="*/ 587 h 729"/>
                <a:gd name="T16" fmla="*/ 294 w 602"/>
                <a:gd name="T17" fmla="*/ 585 h 729"/>
                <a:gd name="T18" fmla="*/ 343 w 602"/>
                <a:gd name="T19" fmla="*/ 561 h 729"/>
                <a:gd name="T20" fmla="*/ 598 w 602"/>
                <a:gd name="T21" fmla="*/ 655 h 729"/>
                <a:gd name="T22" fmla="*/ 599 w 602"/>
                <a:gd name="T23" fmla="*/ 678 h 729"/>
                <a:gd name="T24" fmla="*/ 449 w 602"/>
                <a:gd name="T25" fmla="*/ 728 h 729"/>
                <a:gd name="T26" fmla="*/ 432 w 602"/>
                <a:gd name="T27" fmla="*/ 727 h 729"/>
                <a:gd name="T28" fmla="*/ 414 w 602"/>
                <a:gd name="T29" fmla="*/ 702 h 729"/>
                <a:gd name="T30" fmla="*/ 376 w 602"/>
                <a:gd name="T31" fmla="*/ 672 h 729"/>
                <a:gd name="T32" fmla="*/ 325 w 602"/>
                <a:gd name="T33" fmla="*/ 705 h 729"/>
                <a:gd name="T34" fmla="*/ 282 w 602"/>
                <a:gd name="T35" fmla="*/ 720 h 729"/>
                <a:gd name="T36" fmla="*/ 236 w 602"/>
                <a:gd name="T37" fmla="*/ 727 h 729"/>
                <a:gd name="T38" fmla="*/ 152 w 602"/>
                <a:gd name="T39" fmla="*/ 718 h 729"/>
                <a:gd name="T40" fmla="*/ 101 w 602"/>
                <a:gd name="T41" fmla="*/ 699 h 729"/>
                <a:gd name="T42" fmla="*/ 67 w 602"/>
                <a:gd name="T43" fmla="*/ 676 h 729"/>
                <a:gd name="T44" fmla="*/ 40 w 602"/>
                <a:gd name="T45" fmla="*/ 646 h 729"/>
                <a:gd name="T46" fmla="*/ 19 w 602"/>
                <a:gd name="T47" fmla="*/ 611 h 729"/>
                <a:gd name="T48" fmla="*/ 1 w 602"/>
                <a:gd name="T49" fmla="*/ 537 h 729"/>
                <a:gd name="T50" fmla="*/ 5 w 602"/>
                <a:gd name="T51" fmla="*/ 460 h 729"/>
                <a:gd name="T52" fmla="*/ 23 w 602"/>
                <a:gd name="T53" fmla="*/ 402 h 729"/>
                <a:gd name="T54" fmla="*/ 57 w 602"/>
                <a:gd name="T55" fmla="*/ 357 h 729"/>
                <a:gd name="T56" fmla="*/ 106 w 602"/>
                <a:gd name="T57" fmla="*/ 322 h 729"/>
                <a:gd name="T58" fmla="*/ 197 w 602"/>
                <a:gd name="T59" fmla="*/ 289 h 729"/>
                <a:gd name="T60" fmla="*/ 317 w 602"/>
                <a:gd name="T61" fmla="*/ 273 h 729"/>
                <a:gd name="T62" fmla="*/ 365 w 602"/>
                <a:gd name="T63" fmla="*/ 223 h 729"/>
                <a:gd name="T64" fmla="*/ 359 w 602"/>
                <a:gd name="T65" fmla="*/ 191 h 729"/>
                <a:gd name="T66" fmla="*/ 345 w 602"/>
                <a:gd name="T67" fmla="*/ 172 h 729"/>
                <a:gd name="T68" fmla="*/ 314 w 602"/>
                <a:gd name="T69" fmla="*/ 162 h 729"/>
                <a:gd name="T70" fmla="*/ 263 w 602"/>
                <a:gd name="T71" fmla="*/ 160 h 729"/>
                <a:gd name="T72" fmla="*/ 186 w 602"/>
                <a:gd name="T73" fmla="*/ 176 h 729"/>
                <a:gd name="T74" fmla="*/ 111 w 602"/>
                <a:gd name="T75" fmla="*/ 202 h 729"/>
                <a:gd name="T76" fmla="*/ 96 w 602"/>
                <a:gd name="T77" fmla="*/ 202 h 729"/>
                <a:gd name="T78" fmla="*/ 50 w 602"/>
                <a:gd name="T79" fmla="*/ 79 h 729"/>
                <a:gd name="T80" fmla="*/ 50 w 602"/>
                <a:gd name="T81" fmla="*/ 57 h 729"/>
                <a:gd name="T82" fmla="*/ 126 w 602"/>
                <a:gd name="T83" fmla="*/ 24 h 729"/>
                <a:gd name="T84" fmla="*/ 245 w 602"/>
                <a:gd name="T85" fmla="*/ 3 h 729"/>
                <a:gd name="T86" fmla="*/ 353 w 602"/>
                <a:gd name="T87" fmla="*/ 2 h 729"/>
                <a:gd name="T88" fmla="*/ 434 w 602"/>
                <a:gd name="T89" fmla="*/ 20 h 729"/>
                <a:gd name="T90" fmla="*/ 499 w 602"/>
                <a:gd name="T91" fmla="*/ 55 h 729"/>
                <a:gd name="T92" fmla="*/ 541 w 602"/>
                <a:gd name="T93" fmla="*/ 107 h 729"/>
                <a:gd name="T94" fmla="*/ 560 w 602"/>
                <a:gd name="T95" fmla="*/ 160 h 729"/>
                <a:gd name="T96" fmla="*/ 563 w 602"/>
                <a:gd name="T97" fmla="*/ 202 h 729"/>
                <a:gd name="T98" fmla="*/ 565 w 602"/>
                <a:gd name="T99" fmla="*/ 525 h 729"/>
                <a:gd name="T100" fmla="*/ 579 w 602"/>
                <a:gd name="T101" fmla="*/ 60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2" h="729">
                  <a:moveTo>
                    <a:pt x="366" y="403"/>
                  </a:moveTo>
                  <a:lnTo>
                    <a:pt x="353" y="403"/>
                  </a:lnTo>
                  <a:lnTo>
                    <a:pt x="332" y="403"/>
                  </a:lnTo>
                  <a:lnTo>
                    <a:pt x="312" y="404"/>
                  </a:lnTo>
                  <a:lnTo>
                    <a:pt x="294" y="407"/>
                  </a:lnTo>
                  <a:lnTo>
                    <a:pt x="278" y="409"/>
                  </a:lnTo>
                  <a:lnTo>
                    <a:pt x="264" y="413"/>
                  </a:lnTo>
                  <a:lnTo>
                    <a:pt x="250" y="417"/>
                  </a:lnTo>
                  <a:lnTo>
                    <a:pt x="238" y="422"/>
                  </a:lnTo>
                  <a:lnTo>
                    <a:pt x="229" y="428"/>
                  </a:lnTo>
                  <a:lnTo>
                    <a:pt x="220" y="435"/>
                  </a:lnTo>
                  <a:lnTo>
                    <a:pt x="212" y="443"/>
                  </a:lnTo>
                  <a:lnTo>
                    <a:pt x="205" y="450"/>
                  </a:lnTo>
                  <a:lnTo>
                    <a:pt x="201" y="460"/>
                  </a:lnTo>
                  <a:lnTo>
                    <a:pt x="197" y="469"/>
                  </a:lnTo>
                  <a:lnTo>
                    <a:pt x="193" y="480"/>
                  </a:lnTo>
                  <a:lnTo>
                    <a:pt x="192" y="491"/>
                  </a:lnTo>
                  <a:lnTo>
                    <a:pt x="191" y="503"/>
                  </a:lnTo>
                  <a:lnTo>
                    <a:pt x="192" y="511"/>
                  </a:lnTo>
                  <a:lnTo>
                    <a:pt x="193" y="521"/>
                  </a:lnTo>
                  <a:lnTo>
                    <a:pt x="194" y="529"/>
                  </a:lnTo>
                  <a:lnTo>
                    <a:pt x="198" y="538"/>
                  </a:lnTo>
                  <a:lnTo>
                    <a:pt x="201" y="545"/>
                  </a:lnTo>
                  <a:lnTo>
                    <a:pt x="204" y="552"/>
                  </a:lnTo>
                  <a:lnTo>
                    <a:pt x="209" y="558"/>
                  </a:lnTo>
                  <a:lnTo>
                    <a:pt x="214" y="565"/>
                  </a:lnTo>
                  <a:lnTo>
                    <a:pt x="221" y="570"/>
                  </a:lnTo>
                  <a:lnTo>
                    <a:pt x="226" y="575"/>
                  </a:lnTo>
                  <a:lnTo>
                    <a:pt x="233" y="579"/>
                  </a:lnTo>
                  <a:lnTo>
                    <a:pt x="240" y="582"/>
                  </a:lnTo>
                  <a:lnTo>
                    <a:pt x="247" y="585"/>
                  </a:lnTo>
                  <a:lnTo>
                    <a:pt x="254" y="587"/>
                  </a:lnTo>
                  <a:lnTo>
                    <a:pt x="261" y="588"/>
                  </a:lnTo>
                  <a:lnTo>
                    <a:pt x="269" y="588"/>
                  </a:lnTo>
                  <a:lnTo>
                    <a:pt x="282" y="587"/>
                  </a:lnTo>
                  <a:lnTo>
                    <a:pt x="294" y="585"/>
                  </a:lnTo>
                  <a:lnTo>
                    <a:pt x="307" y="581"/>
                  </a:lnTo>
                  <a:lnTo>
                    <a:pt x="319" y="576"/>
                  </a:lnTo>
                  <a:lnTo>
                    <a:pt x="331" y="569"/>
                  </a:lnTo>
                  <a:lnTo>
                    <a:pt x="343" y="561"/>
                  </a:lnTo>
                  <a:lnTo>
                    <a:pt x="354" y="551"/>
                  </a:lnTo>
                  <a:lnTo>
                    <a:pt x="366" y="540"/>
                  </a:lnTo>
                  <a:lnTo>
                    <a:pt x="366" y="403"/>
                  </a:lnTo>
                  <a:close/>
                  <a:moveTo>
                    <a:pt x="598" y="655"/>
                  </a:moveTo>
                  <a:lnTo>
                    <a:pt x="601" y="663"/>
                  </a:lnTo>
                  <a:lnTo>
                    <a:pt x="602" y="671"/>
                  </a:lnTo>
                  <a:lnTo>
                    <a:pt x="601" y="674"/>
                  </a:lnTo>
                  <a:lnTo>
                    <a:pt x="599" y="678"/>
                  </a:lnTo>
                  <a:lnTo>
                    <a:pt x="595" y="679"/>
                  </a:lnTo>
                  <a:lnTo>
                    <a:pt x="591" y="681"/>
                  </a:lnTo>
                  <a:lnTo>
                    <a:pt x="461" y="723"/>
                  </a:lnTo>
                  <a:lnTo>
                    <a:pt x="449" y="728"/>
                  </a:lnTo>
                  <a:lnTo>
                    <a:pt x="440" y="729"/>
                  </a:lnTo>
                  <a:lnTo>
                    <a:pt x="437" y="729"/>
                  </a:lnTo>
                  <a:lnTo>
                    <a:pt x="435" y="728"/>
                  </a:lnTo>
                  <a:lnTo>
                    <a:pt x="432" y="727"/>
                  </a:lnTo>
                  <a:lnTo>
                    <a:pt x="428" y="724"/>
                  </a:lnTo>
                  <a:lnTo>
                    <a:pt x="424" y="719"/>
                  </a:lnTo>
                  <a:lnTo>
                    <a:pt x="419" y="711"/>
                  </a:lnTo>
                  <a:lnTo>
                    <a:pt x="414" y="702"/>
                  </a:lnTo>
                  <a:lnTo>
                    <a:pt x="409" y="688"/>
                  </a:lnTo>
                  <a:lnTo>
                    <a:pt x="403" y="673"/>
                  </a:lnTo>
                  <a:lnTo>
                    <a:pt x="397" y="655"/>
                  </a:lnTo>
                  <a:lnTo>
                    <a:pt x="376" y="672"/>
                  </a:lnTo>
                  <a:lnTo>
                    <a:pt x="356" y="687"/>
                  </a:lnTo>
                  <a:lnTo>
                    <a:pt x="345" y="693"/>
                  </a:lnTo>
                  <a:lnTo>
                    <a:pt x="335" y="699"/>
                  </a:lnTo>
                  <a:lnTo>
                    <a:pt x="325" y="705"/>
                  </a:lnTo>
                  <a:lnTo>
                    <a:pt x="314" y="709"/>
                  </a:lnTo>
                  <a:lnTo>
                    <a:pt x="304" y="714"/>
                  </a:lnTo>
                  <a:lnTo>
                    <a:pt x="293" y="717"/>
                  </a:lnTo>
                  <a:lnTo>
                    <a:pt x="282" y="720"/>
                  </a:lnTo>
                  <a:lnTo>
                    <a:pt x="271" y="722"/>
                  </a:lnTo>
                  <a:lnTo>
                    <a:pt x="260" y="724"/>
                  </a:lnTo>
                  <a:lnTo>
                    <a:pt x="248" y="726"/>
                  </a:lnTo>
                  <a:lnTo>
                    <a:pt x="236" y="727"/>
                  </a:lnTo>
                  <a:lnTo>
                    <a:pt x="224" y="727"/>
                  </a:lnTo>
                  <a:lnTo>
                    <a:pt x="198" y="726"/>
                  </a:lnTo>
                  <a:lnTo>
                    <a:pt x="175" y="722"/>
                  </a:lnTo>
                  <a:lnTo>
                    <a:pt x="152" y="718"/>
                  </a:lnTo>
                  <a:lnTo>
                    <a:pt x="131" y="712"/>
                  </a:lnTo>
                  <a:lnTo>
                    <a:pt x="121" y="708"/>
                  </a:lnTo>
                  <a:lnTo>
                    <a:pt x="111" y="704"/>
                  </a:lnTo>
                  <a:lnTo>
                    <a:pt x="101" y="699"/>
                  </a:lnTo>
                  <a:lnTo>
                    <a:pt x="92" y="694"/>
                  </a:lnTo>
                  <a:lnTo>
                    <a:pt x="84" y="688"/>
                  </a:lnTo>
                  <a:lnTo>
                    <a:pt x="75" y="683"/>
                  </a:lnTo>
                  <a:lnTo>
                    <a:pt x="67" y="676"/>
                  </a:lnTo>
                  <a:lnTo>
                    <a:pt x="59" y="669"/>
                  </a:lnTo>
                  <a:lnTo>
                    <a:pt x="53" y="662"/>
                  </a:lnTo>
                  <a:lnTo>
                    <a:pt x="45" y="653"/>
                  </a:lnTo>
                  <a:lnTo>
                    <a:pt x="40" y="646"/>
                  </a:lnTo>
                  <a:lnTo>
                    <a:pt x="33" y="638"/>
                  </a:lnTo>
                  <a:lnTo>
                    <a:pt x="28" y="629"/>
                  </a:lnTo>
                  <a:lnTo>
                    <a:pt x="23" y="620"/>
                  </a:lnTo>
                  <a:lnTo>
                    <a:pt x="19" y="611"/>
                  </a:lnTo>
                  <a:lnTo>
                    <a:pt x="14" y="601"/>
                  </a:lnTo>
                  <a:lnTo>
                    <a:pt x="8" y="580"/>
                  </a:lnTo>
                  <a:lnTo>
                    <a:pt x="3" y="560"/>
                  </a:lnTo>
                  <a:lnTo>
                    <a:pt x="1" y="537"/>
                  </a:lnTo>
                  <a:lnTo>
                    <a:pt x="0" y="513"/>
                  </a:lnTo>
                  <a:lnTo>
                    <a:pt x="0" y="494"/>
                  </a:lnTo>
                  <a:lnTo>
                    <a:pt x="1" y="476"/>
                  </a:lnTo>
                  <a:lnTo>
                    <a:pt x="5" y="460"/>
                  </a:lnTo>
                  <a:lnTo>
                    <a:pt x="8" y="445"/>
                  </a:lnTo>
                  <a:lnTo>
                    <a:pt x="12" y="429"/>
                  </a:lnTo>
                  <a:lnTo>
                    <a:pt x="17" y="415"/>
                  </a:lnTo>
                  <a:lnTo>
                    <a:pt x="23" y="402"/>
                  </a:lnTo>
                  <a:lnTo>
                    <a:pt x="31" y="390"/>
                  </a:lnTo>
                  <a:lnTo>
                    <a:pt x="39" y="379"/>
                  </a:lnTo>
                  <a:lnTo>
                    <a:pt x="47" y="368"/>
                  </a:lnTo>
                  <a:lnTo>
                    <a:pt x="57" y="357"/>
                  </a:lnTo>
                  <a:lnTo>
                    <a:pt x="68" y="349"/>
                  </a:lnTo>
                  <a:lnTo>
                    <a:pt x="79" y="339"/>
                  </a:lnTo>
                  <a:lnTo>
                    <a:pt x="92" y="331"/>
                  </a:lnTo>
                  <a:lnTo>
                    <a:pt x="106" y="322"/>
                  </a:lnTo>
                  <a:lnTo>
                    <a:pt x="120" y="316"/>
                  </a:lnTo>
                  <a:lnTo>
                    <a:pt x="144" y="305"/>
                  </a:lnTo>
                  <a:lnTo>
                    <a:pt x="169" y="295"/>
                  </a:lnTo>
                  <a:lnTo>
                    <a:pt x="197" y="289"/>
                  </a:lnTo>
                  <a:lnTo>
                    <a:pt x="224" y="282"/>
                  </a:lnTo>
                  <a:lnTo>
                    <a:pt x="253" y="279"/>
                  </a:lnTo>
                  <a:lnTo>
                    <a:pt x="285" y="275"/>
                  </a:lnTo>
                  <a:lnTo>
                    <a:pt x="317" y="273"/>
                  </a:lnTo>
                  <a:lnTo>
                    <a:pt x="355" y="273"/>
                  </a:lnTo>
                  <a:lnTo>
                    <a:pt x="366" y="273"/>
                  </a:lnTo>
                  <a:lnTo>
                    <a:pt x="366" y="233"/>
                  </a:lnTo>
                  <a:lnTo>
                    <a:pt x="365" y="223"/>
                  </a:lnTo>
                  <a:lnTo>
                    <a:pt x="365" y="214"/>
                  </a:lnTo>
                  <a:lnTo>
                    <a:pt x="364" y="206"/>
                  </a:lnTo>
                  <a:lnTo>
                    <a:pt x="361" y="199"/>
                  </a:lnTo>
                  <a:lnTo>
                    <a:pt x="359" y="191"/>
                  </a:lnTo>
                  <a:lnTo>
                    <a:pt x="356" y="186"/>
                  </a:lnTo>
                  <a:lnTo>
                    <a:pt x="353" y="180"/>
                  </a:lnTo>
                  <a:lnTo>
                    <a:pt x="349" y="176"/>
                  </a:lnTo>
                  <a:lnTo>
                    <a:pt x="345" y="172"/>
                  </a:lnTo>
                  <a:lnTo>
                    <a:pt x="339" y="168"/>
                  </a:lnTo>
                  <a:lnTo>
                    <a:pt x="332" y="166"/>
                  </a:lnTo>
                  <a:lnTo>
                    <a:pt x="324" y="164"/>
                  </a:lnTo>
                  <a:lnTo>
                    <a:pt x="314" y="162"/>
                  </a:lnTo>
                  <a:lnTo>
                    <a:pt x="304" y="161"/>
                  </a:lnTo>
                  <a:lnTo>
                    <a:pt x="292" y="160"/>
                  </a:lnTo>
                  <a:lnTo>
                    <a:pt x="279" y="160"/>
                  </a:lnTo>
                  <a:lnTo>
                    <a:pt x="263" y="160"/>
                  </a:lnTo>
                  <a:lnTo>
                    <a:pt x="245" y="162"/>
                  </a:lnTo>
                  <a:lnTo>
                    <a:pt x="226" y="165"/>
                  </a:lnTo>
                  <a:lnTo>
                    <a:pt x="207" y="171"/>
                  </a:lnTo>
                  <a:lnTo>
                    <a:pt x="186" y="176"/>
                  </a:lnTo>
                  <a:lnTo>
                    <a:pt x="163" y="184"/>
                  </a:lnTo>
                  <a:lnTo>
                    <a:pt x="140" y="191"/>
                  </a:lnTo>
                  <a:lnTo>
                    <a:pt x="115" y="201"/>
                  </a:lnTo>
                  <a:lnTo>
                    <a:pt x="111" y="202"/>
                  </a:lnTo>
                  <a:lnTo>
                    <a:pt x="107" y="203"/>
                  </a:lnTo>
                  <a:lnTo>
                    <a:pt x="102" y="204"/>
                  </a:lnTo>
                  <a:lnTo>
                    <a:pt x="99" y="203"/>
                  </a:lnTo>
                  <a:lnTo>
                    <a:pt x="96" y="202"/>
                  </a:lnTo>
                  <a:lnTo>
                    <a:pt x="93" y="200"/>
                  </a:lnTo>
                  <a:lnTo>
                    <a:pt x="91" y="196"/>
                  </a:lnTo>
                  <a:lnTo>
                    <a:pt x="89" y="191"/>
                  </a:lnTo>
                  <a:lnTo>
                    <a:pt x="50" y="79"/>
                  </a:lnTo>
                  <a:lnTo>
                    <a:pt x="47" y="71"/>
                  </a:lnTo>
                  <a:lnTo>
                    <a:pt x="46" y="66"/>
                  </a:lnTo>
                  <a:lnTo>
                    <a:pt x="47" y="60"/>
                  </a:lnTo>
                  <a:lnTo>
                    <a:pt x="50" y="57"/>
                  </a:lnTo>
                  <a:lnTo>
                    <a:pt x="58" y="50"/>
                  </a:lnTo>
                  <a:lnTo>
                    <a:pt x="75" y="43"/>
                  </a:lnTo>
                  <a:lnTo>
                    <a:pt x="100" y="33"/>
                  </a:lnTo>
                  <a:lnTo>
                    <a:pt x="126" y="24"/>
                  </a:lnTo>
                  <a:lnTo>
                    <a:pt x="155" y="17"/>
                  </a:lnTo>
                  <a:lnTo>
                    <a:pt x="184" y="11"/>
                  </a:lnTo>
                  <a:lnTo>
                    <a:pt x="214" y="7"/>
                  </a:lnTo>
                  <a:lnTo>
                    <a:pt x="245" y="3"/>
                  </a:lnTo>
                  <a:lnTo>
                    <a:pt x="275" y="1"/>
                  </a:lnTo>
                  <a:lnTo>
                    <a:pt x="305" y="0"/>
                  </a:lnTo>
                  <a:lnTo>
                    <a:pt x="330" y="1"/>
                  </a:lnTo>
                  <a:lnTo>
                    <a:pt x="353" y="2"/>
                  </a:lnTo>
                  <a:lnTo>
                    <a:pt x="375" y="6"/>
                  </a:lnTo>
                  <a:lnTo>
                    <a:pt x="395" y="9"/>
                  </a:lnTo>
                  <a:lnTo>
                    <a:pt x="415" y="14"/>
                  </a:lnTo>
                  <a:lnTo>
                    <a:pt x="434" y="20"/>
                  </a:lnTo>
                  <a:lnTo>
                    <a:pt x="451" y="26"/>
                  </a:lnTo>
                  <a:lnTo>
                    <a:pt x="468" y="35"/>
                  </a:lnTo>
                  <a:lnTo>
                    <a:pt x="484" y="44"/>
                  </a:lnTo>
                  <a:lnTo>
                    <a:pt x="499" y="55"/>
                  </a:lnTo>
                  <a:lnTo>
                    <a:pt x="511" y="66"/>
                  </a:lnTo>
                  <a:lnTo>
                    <a:pt x="523" y="79"/>
                  </a:lnTo>
                  <a:lnTo>
                    <a:pt x="533" y="92"/>
                  </a:lnTo>
                  <a:lnTo>
                    <a:pt x="541" y="107"/>
                  </a:lnTo>
                  <a:lnTo>
                    <a:pt x="548" y="122"/>
                  </a:lnTo>
                  <a:lnTo>
                    <a:pt x="555" y="140"/>
                  </a:lnTo>
                  <a:lnTo>
                    <a:pt x="558" y="150"/>
                  </a:lnTo>
                  <a:lnTo>
                    <a:pt x="560" y="160"/>
                  </a:lnTo>
                  <a:lnTo>
                    <a:pt x="561" y="169"/>
                  </a:lnTo>
                  <a:lnTo>
                    <a:pt x="562" y="179"/>
                  </a:lnTo>
                  <a:lnTo>
                    <a:pt x="563" y="190"/>
                  </a:lnTo>
                  <a:lnTo>
                    <a:pt x="563" y="202"/>
                  </a:lnTo>
                  <a:lnTo>
                    <a:pt x="565" y="214"/>
                  </a:lnTo>
                  <a:lnTo>
                    <a:pt x="565" y="228"/>
                  </a:lnTo>
                  <a:lnTo>
                    <a:pt x="565" y="497"/>
                  </a:lnTo>
                  <a:lnTo>
                    <a:pt x="565" y="525"/>
                  </a:lnTo>
                  <a:lnTo>
                    <a:pt x="567" y="550"/>
                  </a:lnTo>
                  <a:lnTo>
                    <a:pt x="570" y="572"/>
                  </a:lnTo>
                  <a:lnTo>
                    <a:pt x="574" y="589"/>
                  </a:lnTo>
                  <a:lnTo>
                    <a:pt x="579" y="606"/>
                  </a:lnTo>
                  <a:lnTo>
                    <a:pt x="584" y="622"/>
                  </a:lnTo>
                  <a:lnTo>
                    <a:pt x="591" y="638"/>
                  </a:lnTo>
                  <a:lnTo>
                    <a:pt x="598" y="655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4C1D390-DE3D-4A03-97F6-5CAF7142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" y="560"/>
              <a:ext cx="35" cy="102"/>
            </a:xfrm>
            <a:custGeom>
              <a:avLst/>
              <a:gdLst>
                <a:gd name="T0" fmla="*/ 354 w 355"/>
                <a:gd name="T1" fmla="*/ 969 h 1024"/>
                <a:gd name="T2" fmla="*/ 354 w 355"/>
                <a:gd name="T3" fmla="*/ 978 h 1024"/>
                <a:gd name="T4" fmla="*/ 347 w 355"/>
                <a:gd name="T5" fmla="*/ 985 h 1024"/>
                <a:gd name="T6" fmla="*/ 328 w 355"/>
                <a:gd name="T7" fmla="*/ 996 h 1024"/>
                <a:gd name="T8" fmla="*/ 292 w 355"/>
                <a:gd name="T9" fmla="*/ 1010 h 1024"/>
                <a:gd name="T10" fmla="*/ 252 w 355"/>
                <a:gd name="T11" fmla="*/ 1019 h 1024"/>
                <a:gd name="T12" fmla="*/ 212 w 355"/>
                <a:gd name="T13" fmla="*/ 1023 h 1024"/>
                <a:gd name="T14" fmla="*/ 172 w 355"/>
                <a:gd name="T15" fmla="*/ 1023 h 1024"/>
                <a:gd name="T16" fmla="*/ 131 w 355"/>
                <a:gd name="T17" fmla="*/ 1016 h 1024"/>
                <a:gd name="T18" fmla="*/ 102 w 355"/>
                <a:gd name="T19" fmla="*/ 1007 h 1024"/>
                <a:gd name="T20" fmla="*/ 85 w 355"/>
                <a:gd name="T21" fmla="*/ 999 h 1024"/>
                <a:gd name="T22" fmla="*/ 69 w 355"/>
                <a:gd name="T23" fmla="*/ 989 h 1024"/>
                <a:gd name="T24" fmla="*/ 55 w 355"/>
                <a:gd name="T25" fmla="*/ 977 h 1024"/>
                <a:gd name="T26" fmla="*/ 43 w 355"/>
                <a:gd name="T27" fmla="*/ 963 h 1024"/>
                <a:gd name="T28" fmla="*/ 31 w 355"/>
                <a:gd name="T29" fmla="*/ 948 h 1024"/>
                <a:gd name="T30" fmla="*/ 22 w 355"/>
                <a:gd name="T31" fmla="*/ 930 h 1024"/>
                <a:gd name="T32" fmla="*/ 15 w 355"/>
                <a:gd name="T33" fmla="*/ 913 h 1024"/>
                <a:gd name="T34" fmla="*/ 8 w 355"/>
                <a:gd name="T35" fmla="*/ 884 h 1024"/>
                <a:gd name="T36" fmla="*/ 4 w 355"/>
                <a:gd name="T37" fmla="*/ 833 h 1024"/>
                <a:gd name="T38" fmla="*/ 0 w 355"/>
                <a:gd name="T39" fmla="*/ 747 h 1024"/>
                <a:gd name="T40" fmla="*/ 1 w 355"/>
                <a:gd name="T41" fmla="*/ 49 h 1024"/>
                <a:gd name="T42" fmla="*/ 4 w 355"/>
                <a:gd name="T43" fmla="*/ 41 h 1024"/>
                <a:gd name="T44" fmla="*/ 9 w 355"/>
                <a:gd name="T45" fmla="*/ 34 h 1024"/>
                <a:gd name="T46" fmla="*/ 17 w 355"/>
                <a:gd name="T47" fmla="*/ 29 h 1024"/>
                <a:gd name="T48" fmla="*/ 188 w 355"/>
                <a:gd name="T49" fmla="*/ 1 h 1024"/>
                <a:gd name="T50" fmla="*/ 205 w 355"/>
                <a:gd name="T51" fmla="*/ 0 h 1024"/>
                <a:gd name="T52" fmla="*/ 213 w 355"/>
                <a:gd name="T53" fmla="*/ 0 h 1024"/>
                <a:gd name="T54" fmla="*/ 218 w 355"/>
                <a:gd name="T55" fmla="*/ 7 h 1024"/>
                <a:gd name="T56" fmla="*/ 219 w 355"/>
                <a:gd name="T57" fmla="*/ 21 h 1024"/>
                <a:gd name="T58" fmla="*/ 220 w 355"/>
                <a:gd name="T59" fmla="*/ 799 h 1024"/>
                <a:gd name="T60" fmla="*/ 223 w 355"/>
                <a:gd name="T61" fmla="*/ 819 h 1024"/>
                <a:gd name="T62" fmla="*/ 230 w 355"/>
                <a:gd name="T63" fmla="*/ 832 h 1024"/>
                <a:gd name="T64" fmla="*/ 241 w 355"/>
                <a:gd name="T65" fmla="*/ 838 h 1024"/>
                <a:gd name="T66" fmla="*/ 262 w 355"/>
                <a:gd name="T67" fmla="*/ 838 h 1024"/>
                <a:gd name="T68" fmla="*/ 289 w 355"/>
                <a:gd name="T69" fmla="*/ 833 h 1024"/>
                <a:gd name="T70" fmla="*/ 308 w 355"/>
                <a:gd name="T71" fmla="*/ 826 h 1024"/>
                <a:gd name="T72" fmla="*/ 317 w 355"/>
                <a:gd name="T73" fmla="*/ 828 h 1024"/>
                <a:gd name="T74" fmla="*/ 320 w 355"/>
                <a:gd name="T75" fmla="*/ 833 h 1024"/>
                <a:gd name="T76" fmla="*/ 353 w 355"/>
                <a:gd name="T77" fmla="*/ 962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1024">
                  <a:moveTo>
                    <a:pt x="353" y="962"/>
                  </a:moveTo>
                  <a:lnTo>
                    <a:pt x="354" y="969"/>
                  </a:lnTo>
                  <a:lnTo>
                    <a:pt x="355" y="976"/>
                  </a:lnTo>
                  <a:lnTo>
                    <a:pt x="354" y="978"/>
                  </a:lnTo>
                  <a:lnTo>
                    <a:pt x="352" y="981"/>
                  </a:lnTo>
                  <a:lnTo>
                    <a:pt x="347" y="985"/>
                  </a:lnTo>
                  <a:lnTo>
                    <a:pt x="343" y="988"/>
                  </a:lnTo>
                  <a:lnTo>
                    <a:pt x="328" y="996"/>
                  </a:lnTo>
                  <a:lnTo>
                    <a:pt x="310" y="1003"/>
                  </a:lnTo>
                  <a:lnTo>
                    <a:pt x="292" y="1010"/>
                  </a:lnTo>
                  <a:lnTo>
                    <a:pt x="272" y="1014"/>
                  </a:lnTo>
                  <a:lnTo>
                    <a:pt x="252" y="1019"/>
                  </a:lnTo>
                  <a:lnTo>
                    <a:pt x="232" y="1021"/>
                  </a:lnTo>
                  <a:lnTo>
                    <a:pt x="212" y="1023"/>
                  </a:lnTo>
                  <a:lnTo>
                    <a:pt x="194" y="1024"/>
                  </a:lnTo>
                  <a:lnTo>
                    <a:pt x="172" y="1023"/>
                  </a:lnTo>
                  <a:lnTo>
                    <a:pt x="151" y="1021"/>
                  </a:lnTo>
                  <a:lnTo>
                    <a:pt x="131" y="1016"/>
                  </a:lnTo>
                  <a:lnTo>
                    <a:pt x="111" y="1011"/>
                  </a:lnTo>
                  <a:lnTo>
                    <a:pt x="102" y="1007"/>
                  </a:lnTo>
                  <a:lnTo>
                    <a:pt x="93" y="1003"/>
                  </a:lnTo>
                  <a:lnTo>
                    <a:pt x="85" y="999"/>
                  </a:lnTo>
                  <a:lnTo>
                    <a:pt x="77" y="993"/>
                  </a:lnTo>
                  <a:lnTo>
                    <a:pt x="69" y="989"/>
                  </a:lnTo>
                  <a:lnTo>
                    <a:pt x="62" y="984"/>
                  </a:lnTo>
                  <a:lnTo>
                    <a:pt x="55" y="977"/>
                  </a:lnTo>
                  <a:lnTo>
                    <a:pt x="50" y="971"/>
                  </a:lnTo>
                  <a:lnTo>
                    <a:pt x="43" y="963"/>
                  </a:lnTo>
                  <a:lnTo>
                    <a:pt x="37" y="955"/>
                  </a:lnTo>
                  <a:lnTo>
                    <a:pt x="31" y="948"/>
                  </a:lnTo>
                  <a:lnTo>
                    <a:pt x="27" y="939"/>
                  </a:lnTo>
                  <a:lnTo>
                    <a:pt x="22" y="930"/>
                  </a:lnTo>
                  <a:lnTo>
                    <a:pt x="18" y="921"/>
                  </a:lnTo>
                  <a:lnTo>
                    <a:pt x="15" y="913"/>
                  </a:lnTo>
                  <a:lnTo>
                    <a:pt x="12" y="904"/>
                  </a:lnTo>
                  <a:lnTo>
                    <a:pt x="8" y="884"/>
                  </a:lnTo>
                  <a:lnTo>
                    <a:pt x="6" y="860"/>
                  </a:lnTo>
                  <a:lnTo>
                    <a:pt x="4" y="833"/>
                  </a:lnTo>
                  <a:lnTo>
                    <a:pt x="3" y="802"/>
                  </a:lnTo>
                  <a:lnTo>
                    <a:pt x="0" y="747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3" y="45"/>
                  </a:lnTo>
                  <a:lnTo>
                    <a:pt x="4" y="41"/>
                  </a:lnTo>
                  <a:lnTo>
                    <a:pt x="6" y="36"/>
                  </a:lnTo>
                  <a:lnTo>
                    <a:pt x="9" y="34"/>
                  </a:lnTo>
                  <a:lnTo>
                    <a:pt x="12" y="31"/>
                  </a:lnTo>
                  <a:lnTo>
                    <a:pt x="17" y="29"/>
                  </a:lnTo>
                  <a:lnTo>
                    <a:pt x="21" y="28"/>
                  </a:lnTo>
                  <a:lnTo>
                    <a:pt x="188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2"/>
                  </a:lnTo>
                  <a:lnTo>
                    <a:pt x="218" y="7"/>
                  </a:lnTo>
                  <a:lnTo>
                    <a:pt x="219" y="13"/>
                  </a:lnTo>
                  <a:lnTo>
                    <a:pt x="219" y="21"/>
                  </a:lnTo>
                  <a:lnTo>
                    <a:pt x="219" y="787"/>
                  </a:lnTo>
                  <a:lnTo>
                    <a:pt x="220" y="799"/>
                  </a:lnTo>
                  <a:lnTo>
                    <a:pt x="221" y="810"/>
                  </a:lnTo>
                  <a:lnTo>
                    <a:pt x="223" y="819"/>
                  </a:lnTo>
                  <a:lnTo>
                    <a:pt x="225" y="826"/>
                  </a:lnTo>
                  <a:lnTo>
                    <a:pt x="230" y="832"/>
                  </a:lnTo>
                  <a:lnTo>
                    <a:pt x="234" y="836"/>
                  </a:lnTo>
                  <a:lnTo>
                    <a:pt x="241" y="838"/>
                  </a:lnTo>
                  <a:lnTo>
                    <a:pt x="246" y="839"/>
                  </a:lnTo>
                  <a:lnTo>
                    <a:pt x="262" y="838"/>
                  </a:lnTo>
                  <a:lnTo>
                    <a:pt x="276" y="836"/>
                  </a:lnTo>
                  <a:lnTo>
                    <a:pt x="289" y="833"/>
                  </a:lnTo>
                  <a:lnTo>
                    <a:pt x="301" y="828"/>
                  </a:lnTo>
                  <a:lnTo>
                    <a:pt x="308" y="826"/>
                  </a:lnTo>
                  <a:lnTo>
                    <a:pt x="313" y="827"/>
                  </a:lnTo>
                  <a:lnTo>
                    <a:pt x="317" y="828"/>
                  </a:lnTo>
                  <a:lnTo>
                    <a:pt x="319" y="830"/>
                  </a:lnTo>
                  <a:lnTo>
                    <a:pt x="320" y="833"/>
                  </a:lnTo>
                  <a:lnTo>
                    <a:pt x="322" y="835"/>
                  </a:lnTo>
                  <a:lnTo>
                    <a:pt x="353" y="962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DA7E74B-44DF-4B1E-82BA-D4127AE6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718"/>
              <a:ext cx="63" cy="98"/>
            </a:xfrm>
            <a:custGeom>
              <a:avLst/>
              <a:gdLst>
                <a:gd name="T0" fmla="*/ 629 w 632"/>
                <a:gd name="T1" fmla="*/ 738 h 986"/>
                <a:gd name="T2" fmla="*/ 614 w 632"/>
                <a:gd name="T3" fmla="*/ 797 h 986"/>
                <a:gd name="T4" fmla="*/ 588 w 632"/>
                <a:gd name="T5" fmla="*/ 849 h 986"/>
                <a:gd name="T6" fmla="*/ 553 w 632"/>
                <a:gd name="T7" fmla="*/ 894 h 986"/>
                <a:gd name="T8" fmla="*/ 508 w 632"/>
                <a:gd name="T9" fmla="*/ 930 h 986"/>
                <a:gd name="T10" fmla="*/ 454 w 632"/>
                <a:gd name="T11" fmla="*/ 958 h 986"/>
                <a:gd name="T12" fmla="*/ 393 w 632"/>
                <a:gd name="T13" fmla="*/ 977 h 986"/>
                <a:gd name="T14" fmla="*/ 325 w 632"/>
                <a:gd name="T15" fmla="*/ 985 h 986"/>
                <a:gd name="T16" fmla="*/ 252 w 632"/>
                <a:gd name="T17" fmla="*/ 982 h 986"/>
                <a:gd name="T18" fmla="*/ 171 w 632"/>
                <a:gd name="T19" fmla="*/ 969 h 986"/>
                <a:gd name="T20" fmla="*/ 93 w 632"/>
                <a:gd name="T21" fmla="*/ 950 h 986"/>
                <a:gd name="T22" fmla="*/ 27 w 632"/>
                <a:gd name="T23" fmla="*/ 922 h 986"/>
                <a:gd name="T24" fmla="*/ 3 w 632"/>
                <a:gd name="T25" fmla="*/ 905 h 986"/>
                <a:gd name="T26" fmla="*/ 1 w 632"/>
                <a:gd name="T27" fmla="*/ 887 h 986"/>
                <a:gd name="T28" fmla="*/ 52 w 632"/>
                <a:gd name="T29" fmla="*/ 726 h 986"/>
                <a:gd name="T30" fmla="*/ 67 w 632"/>
                <a:gd name="T31" fmla="*/ 722 h 986"/>
                <a:gd name="T32" fmla="*/ 135 w 632"/>
                <a:gd name="T33" fmla="*/ 756 h 986"/>
                <a:gd name="T34" fmla="*/ 256 w 632"/>
                <a:gd name="T35" fmla="*/ 792 h 986"/>
                <a:gd name="T36" fmla="*/ 331 w 632"/>
                <a:gd name="T37" fmla="*/ 796 h 986"/>
                <a:gd name="T38" fmla="*/ 371 w 632"/>
                <a:gd name="T39" fmla="*/ 784 h 986"/>
                <a:gd name="T40" fmla="*/ 397 w 632"/>
                <a:gd name="T41" fmla="*/ 759 h 986"/>
                <a:gd name="T42" fmla="*/ 410 w 632"/>
                <a:gd name="T43" fmla="*/ 727 h 986"/>
                <a:gd name="T44" fmla="*/ 412 w 632"/>
                <a:gd name="T45" fmla="*/ 683 h 986"/>
                <a:gd name="T46" fmla="*/ 397 w 632"/>
                <a:gd name="T47" fmla="*/ 647 h 986"/>
                <a:gd name="T48" fmla="*/ 357 w 632"/>
                <a:gd name="T49" fmla="*/ 613 h 986"/>
                <a:gd name="T50" fmla="*/ 285 w 632"/>
                <a:gd name="T51" fmla="*/ 574 h 986"/>
                <a:gd name="T52" fmla="*/ 189 w 632"/>
                <a:gd name="T53" fmla="*/ 526 h 986"/>
                <a:gd name="T54" fmla="*/ 124 w 632"/>
                <a:gd name="T55" fmla="*/ 487 h 986"/>
                <a:gd name="T56" fmla="*/ 77 w 632"/>
                <a:gd name="T57" fmla="*/ 448 h 986"/>
                <a:gd name="T58" fmla="*/ 43 w 632"/>
                <a:gd name="T59" fmla="*/ 408 h 986"/>
                <a:gd name="T60" fmla="*/ 21 w 632"/>
                <a:gd name="T61" fmla="*/ 362 h 986"/>
                <a:gd name="T62" fmla="*/ 10 w 632"/>
                <a:gd name="T63" fmla="*/ 306 h 986"/>
                <a:gd name="T64" fmla="*/ 10 w 632"/>
                <a:gd name="T65" fmla="*/ 244 h 986"/>
                <a:gd name="T66" fmla="*/ 21 w 632"/>
                <a:gd name="T67" fmla="*/ 186 h 986"/>
                <a:gd name="T68" fmla="*/ 44 w 632"/>
                <a:gd name="T69" fmla="*/ 136 h 986"/>
                <a:gd name="T70" fmla="*/ 75 w 632"/>
                <a:gd name="T71" fmla="*/ 92 h 986"/>
                <a:gd name="T72" fmla="*/ 117 w 632"/>
                <a:gd name="T73" fmla="*/ 57 h 986"/>
                <a:gd name="T74" fmla="*/ 169 w 632"/>
                <a:gd name="T75" fmla="*/ 30 h 986"/>
                <a:gd name="T76" fmla="*/ 228 w 632"/>
                <a:gd name="T77" fmla="*/ 11 h 986"/>
                <a:gd name="T78" fmla="*/ 295 w 632"/>
                <a:gd name="T79" fmla="*/ 2 h 986"/>
                <a:gd name="T80" fmla="*/ 368 w 632"/>
                <a:gd name="T81" fmla="*/ 2 h 986"/>
                <a:gd name="T82" fmla="*/ 441 w 632"/>
                <a:gd name="T83" fmla="*/ 11 h 986"/>
                <a:gd name="T84" fmla="*/ 513 w 632"/>
                <a:gd name="T85" fmla="*/ 30 h 986"/>
                <a:gd name="T86" fmla="*/ 572 w 632"/>
                <a:gd name="T87" fmla="*/ 55 h 986"/>
                <a:gd name="T88" fmla="*/ 611 w 632"/>
                <a:gd name="T89" fmla="*/ 85 h 986"/>
                <a:gd name="T90" fmla="*/ 612 w 632"/>
                <a:gd name="T91" fmla="*/ 104 h 986"/>
                <a:gd name="T92" fmla="*/ 549 w 632"/>
                <a:gd name="T93" fmla="*/ 246 h 986"/>
                <a:gd name="T94" fmla="*/ 511 w 632"/>
                <a:gd name="T95" fmla="*/ 234 h 986"/>
                <a:gd name="T96" fmla="*/ 426 w 632"/>
                <a:gd name="T97" fmla="*/ 199 h 986"/>
                <a:gd name="T98" fmla="*/ 375 w 632"/>
                <a:gd name="T99" fmla="*/ 186 h 986"/>
                <a:gd name="T100" fmla="*/ 325 w 632"/>
                <a:gd name="T101" fmla="*/ 184 h 986"/>
                <a:gd name="T102" fmla="*/ 281 w 632"/>
                <a:gd name="T103" fmla="*/ 191 h 986"/>
                <a:gd name="T104" fmla="*/ 251 w 632"/>
                <a:gd name="T105" fmla="*/ 211 h 986"/>
                <a:gd name="T106" fmla="*/ 234 w 632"/>
                <a:gd name="T107" fmla="*/ 238 h 986"/>
                <a:gd name="T108" fmla="*/ 230 w 632"/>
                <a:gd name="T109" fmla="*/ 271 h 986"/>
                <a:gd name="T110" fmla="*/ 239 w 632"/>
                <a:gd name="T111" fmla="*/ 298 h 986"/>
                <a:gd name="T112" fmla="*/ 262 w 632"/>
                <a:gd name="T113" fmla="*/ 321 h 986"/>
                <a:gd name="T114" fmla="*/ 301 w 632"/>
                <a:gd name="T115" fmla="*/ 347 h 986"/>
                <a:gd name="T116" fmla="*/ 450 w 632"/>
                <a:gd name="T117" fmla="*/ 421 h 986"/>
                <a:gd name="T118" fmla="*/ 529 w 632"/>
                <a:gd name="T119" fmla="*/ 470 h 986"/>
                <a:gd name="T120" fmla="*/ 586 w 632"/>
                <a:gd name="T121" fmla="*/ 528 h 986"/>
                <a:gd name="T122" fmla="*/ 621 w 632"/>
                <a:gd name="T123" fmla="*/ 600 h 986"/>
                <a:gd name="T124" fmla="*/ 632 w 632"/>
                <a:gd name="T125" fmla="*/ 69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2" h="986">
                  <a:moveTo>
                    <a:pt x="632" y="690"/>
                  </a:moveTo>
                  <a:lnTo>
                    <a:pt x="632" y="706"/>
                  </a:lnTo>
                  <a:lnTo>
                    <a:pt x="631" y="722"/>
                  </a:lnTo>
                  <a:lnTo>
                    <a:pt x="629" y="738"/>
                  </a:lnTo>
                  <a:lnTo>
                    <a:pt x="627" y="753"/>
                  </a:lnTo>
                  <a:lnTo>
                    <a:pt x="623" y="768"/>
                  </a:lnTo>
                  <a:lnTo>
                    <a:pt x="619" y="782"/>
                  </a:lnTo>
                  <a:lnTo>
                    <a:pt x="614" y="797"/>
                  </a:lnTo>
                  <a:lnTo>
                    <a:pt x="608" y="811"/>
                  </a:lnTo>
                  <a:lnTo>
                    <a:pt x="603" y="824"/>
                  </a:lnTo>
                  <a:lnTo>
                    <a:pt x="596" y="837"/>
                  </a:lnTo>
                  <a:lnTo>
                    <a:pt x="588" y="849"/>
                  </a:lnTo>
                  <a:lnTo>
                    <a:pt x="581" y="861"/>
                  </a:lnTo>
                  <a:lnTo>
                    <a:pt x="572" y="872"/>
                  </a:lnTo>
                  <a:lnTo>
                    <a:pt x="563" y="883"/>
                  </a:lnTo>
                  <a:lnTo>
                    <a:pt x="553" y="894"/>
                  </a:lnTo>
                  <a:lnTo>
                    <a:pt x="542" y="904"/>
                  </a:lnTo>
                  <a:lnTo>
                    <a:pt x="531" y="914"/>
                  </a:lnTo>
                  <a:lnTo>
                    <a:pt x="520" y="922"/>
                  </a:lnTo>
                  <a:lnTo>
                    <a:pt x="508" y="930"/>
                  </a:lnTo>
                  <a:lnTo>
                    <a:pt x="496" y="939"/>
                  </a:lnTo>
                  <a:lnTo>
                    <a:pt x="483" y="945"/>
                  </a:lnTo>
                  <a:lnTo>
                    <a:pt x="469" y="952"/>
                  </a:lnTo>
                  <a:lnTo>
                    <a:pt x="454" y="958"/>
                  </a:lnTo>
                  <a:lnTo>
                    <a:pt x="440" y="964"/>
                  </a:lnTo>
                  <a:lnTo>
                    <a:pt x="425" y="969"/>
                  </a:lnTo>
                  <a:lnTo>
                    <a:pt x="408" y="974"/>
                  </a:lnTo>
                  <a:lnTo>
                    <a:pt x="393" y="977"/>
                  </a:lnTo>
                  <a:lnTo>
                    <a:pt x="376" y="980"/>
                  </a:lnTo>
                  <a:lnTo>
                    <a:pt x="360" y="982"/>
                  </a:lnTo>
                  <a:lnTo>
                    <a:pt x="342" y="983"/>
                  </a:lnTo>
                  <a:lnTo>
                    <a:pt x="325" y="985"/>
                  </a:lnTo>
                  <a:lnTo>
                    <a:pt x="307" y="986"/>
                  </a:lnTo>
                  <a:lnTo>
                    <a:pt x="290" y="985"/>
                  </a:lnTo>
                  <a:lnTo>
                    <a:pt x="272" y="983"/>
                  </a:lnTo>
                  <a:lnTo>
                    <a:pt x="252" y="982"/>
                  </a:lnTo>
                  <a:lnTo>
                    <a:pt x="233" y="980"/>
                  </a:lnTo>
                  <a:lnTo>
                    <a:pt x="212" y="977"/>
                  </a:lnTo>
                  <a:lnTo>
                    <a:pt x="192" y="974"/>
                  </a:lnTo>
                  <a:lnTo>
                    <a:pt x="171" y="969"/>
                  </a:lnTo>
                  <a:lnTo>
                    <a:pt x="151" y="965"/>
                  </a:lnTo>
                  <a:lnTo>
                    <a:pt x="132" y="961"/>
                  </a:lnTo>
                  <a:lnTo>
                    <a:pt x="112" y="955"/>
                  </a:lnTo>
                  <a:lnTo>
                    <a:pt x="93" y="950"/>
                  </a:lnTo>
                  <a:lnTo>
                    <a:pt x="74" y="943"/>
                  </a:lnTo>
                  <a:lnTo>
                    <a:pt x="57" y="936"/>
                  </a:lnTo>
                  <a:lnTo>
                    <a:pt x="40" y="930"/>
                  </a:lnTo>
                  <a:lnTo>
                    <a:pt x="27" y="922"/>
                  </a:lnTo>
                  <a:lnTo>
                    <a:pt x="15" y="915"/>
                  </a:lnTo>
                  <a:lnTo>
                    <a:pt x="10" y="911"/>
                  </a:lnTo>
                  <a:lnTo>
                    <a:pt x="6" y="908"/>
                  </a:lnTo>
                  <a:lnTo>
                    <a:pt x="3" y="905"/>
                  </a:lnTo>
                  <a:lnTo>
                    <a:pt x="1" y="900"/>
                  </a:lnTo>
                  <a:lnTo>
                    <a:pt x="0" y="897"/>
                  </a:lnTo>
                  <a:lnTo>
                    <a:pt x="0" y="893"/>
                  </a:lnTo>
                  <a:lnTo>
                    <a:pt x="1" y="887"/>
                  </a:lnTo>
                  <a:lnTo>
                    <a:pt x="3" y="882"/>
                  </a:lnTo>
                  <a:lnTo>
                    <a:pt x="48" y="733"/>
                  </a:lnTo>
                  <a:lnTo>
                    <a:pt x="50" y="729"/>
                  </a:lnTo>
                  <a:lnTo>
                    <a:pt x="52" y="726"/>
                  </a:lnTo>
                  <a:lnTo>
                    <a:pt x="56" y="722"/>
                  </a:lnTo>
                  <a:lnTo>
                    <a:pt x="59" y="722"/>
                  </a:lnTo>
                  <a:lnTo>
                    <a:pt x="62" y="722"/>
                  </a:lnTo>
                  <a:lnTo>
                    <a:pt x="67" y="722"/>
                  </a:lnTo>
                  <a:lnTo>
                    <a:pt x="71" y="725"/>
                  </a:lnTo>
                  <a:lnTo>
                    <a:pt x="74" y="727"/>
                  </a:lnTo>
                  <a:lnTo>
                    <a:pt x="104" y="742"/>
                  </a:lnTo>
                  <a:lnTo>
                    <a:pt x="135" y="756"/>
                  </a:lnTo>
                  <a:lnTo>
                    <a:pt x="166" y="768"/>
                  </a:lnTo>
                  <a:lnTo>
                    <a:pt x="196" y="778"/>
                  </a:lnTo>
                  <a:lnTo>
                    <a:pt x="227" y="787"/>
                  </a:lnTo>
                  <a:lnTo>
                    <a:pt x="256" y="792"/>
                  </a:lnTo>
                  <a:lnTo>
                    <a:pt x="282" y="797"/>
                  </a:lnTo>
                  <a:lnTo>
                    <a:pt x="307" y="798"/>
                  </a:lnTo>
                  <a:lnTo>
                    <a:pt x="319" y="797"/>
                  </a:lnTo>
                  <a:lnTo>
                    <a:pt x="331" y="796"/>
                  </a:lnTo>
                  <a:lnTo>
                    <a:pt x="342" y="793"/>
                  </a:lnTo>
                  <a:lnTo>
                    <a:pt x="352" y="791"/>
                  </a:lnTo>
                  <a:lnTo>
                    <a:pt x="362" y="788"/>
                  </a:lnTo>
                  <a:lnTo>
                    <a:pt x="371" y="784"/>
                  </a:lnTo>
                  <a:lnTo>
                    <a:pt x="379" y="779"/>
                  </a:lnTo>
                  <a:lnTo>
                    <a:pt x="385" y="773"/>
                  </a:lnTo>
                  <a:lnTo>
                    <a:pt x="392" y="767"/>
                  </a:lnTo>
                  <a:lnTo>
                    <a:pt x="397" y="759"/>
                  </a:lnTo>
                  <a:lnTo>
                    <a:pt x="402" y="752"/>
                  </a:lnTo>
                  <a:lnTo>
                    <a:pt x="406" y="744"/>
                  </a:lnTo>
                  <a:lnTo>
                    <a:pt x="408" y="735"/>
                  </a:lnTo>
                  <a:lnTo>
                    <a:pt x="410" y="727"/>
                  </a:lnTo>
                  <a:lnTo>
                    <a:pt x="413" y="717"/>
                  </a:lnTo>
                  <a:lnTo>
                    <a:pt x="413" y="706"/>
                  </a:lnTo>
                  <a:lnTo>
                    <a:pt x="413" y="694"/>
                  </a:lnTo>
                  <a:lnTo>
                    <a:pt x="412" y="683"/>
                  </a:lnTo>
                  <a:lnTo>
                    <a:pt x="409" y="673"/>
                  </a:lnTo>
                  <a:lnTo>
                    <a:pt x="406" y="663"/>
                  </a:lnTo>
                  <a:lnTo>
                    <a:pt x="403" y="656"/>
                  </a:lnTo>
                  <a:lnTo>
                    <a:pt x="397" y="647"/>
                  </a:lnTo>
                  <a:lnTo>
                    <a:pt x="390" y="638"/>
                  </a:lnTo>
                  <a:lnTo>
                    <a:pt x="381" y="629"/>
                  </a:lnTo>
                  <a:lnTo>
                    <a:pt x="370" y="622"/>
                  </a:lnTo>
                  <a:lnTo>
                    <a:pt x="357" y="613"/>
                  </a:lnTo>
                  <a:lnTo>
                    <a:pt x="342" y="604"/>
                  </a:lnTo>
                  <a:lnTo>
                    <a:pt x="326" y="595"/>
                  </a:lnTo>
                  <a:lnTo>
                    <a:pt x="306" y="585"/>
                  </a:lnTo>
                  <a:lnTo>
                    <a:pt x="285" y="574"/>
                  </a:lnTo>
                  <a:lnTo>
                    <a:pt x="260" y="562"/>
                  </a:lnTo>
                  <a:lnTo>
                    <a:pt x="234" y="549"/>
                  </a:lnTo>
                  <a:lnTo>
                    <a:pt x="209" y="537"/>
                  </a:lnTo>
                  <a:lnTo>
                    <a:pt x="189" y="526"/>
                  </a:lnTo>
                  <a:lnTo>
                    <a:pt x="170" y="516"/>
                  </a:lnTo>
                  <a:lnTo>
                    <a:pt x="153" y="506"/>
                  </a:lnTo>
                  <a:lnTo>
                    <a:pt x="138" y="496"/>
                  </a:lnTo>
                  <a:lnTo>
                    <a:pt x="124" y="487"/>
                  </a:lnTo>
                  <a:lnTo>
                    <a:pt x="110" y="477"/>
                  </a:lnTo>
                  <a:lnTo>
                    <a:pt x="97" y="467"/>
                  </a:lnTo>
                  <a:lnTo>
                    <a:pt x="86" y="458"/>
                  </a:lnTo>
                  <a:lnTo>
                    <a:pt x="77" y="448"/>
                  </a:lnTo>
                  <a:lnTo>
                    <a:pt x="67" y="438"/>
                  </a:lnTo>
                  <a:lnTo>
                    <a:pt x="58" y="428"/>
                  </a:lnTo>
                  <a:lnTo>
                    <a:pt x="50" y="419"/>
                  </a:lnTo>
                  <a:lnTo>
                    <a:pt x="43" y="408"/>
                  </a:lnTo>
                  <a:lnTo>
                    <a:pt x="36" y="397"/>
                  </a:lnTo>
                  <a:lnTo>
                    <a:pt x="30" y="386"/>
                  </a:lnTo>
                  <a:lnTo>
                    <a:pt x="25" y="374"/>
                  </a:lnTo>
                  <a:lnTo>
                    <a:pt x="21" y="362"/>
                  </a:lnTo>
                  <a:lnTo>
                    <a:pt x="16" y="349"/>
                  </a:lnTo>
                  <a:lnTo>
                    <a:pt x="14" y="336"/>
                  </a:lnTo>
                  <a:lnTo>
                    <a:pt x="11" y="321"/>
                  </a:lnTo>
                  <a:lnTo>
                    <a:pt x="10" y="306"/>
                  </a:lnTo>
                  <a:lnTo>
                    <a:pt x="9" y="291"/>
                  </a:lnTo>
                  <a:lnTo>
                    <a:pt x="9" y="274"/>
                  </a:lnTo>
                  <a:lnTo>
                    <a:pt x="9" y="259"/>
                  </a:lnTo>
                  <a:lnTo>
                    <a:pt x="10" y="244"/>
                  </a:lnTo>
                  <a:lnTo>
                    <a:pt x="11" y="229"/>
                  </a:lnTo>
                  <a:lnTo>
                    <a:pt x="14" y="214"/>
                  </a:lnTo>
                  <a:lnTo>
                    <a:pt x="17" y="200"/>
                  </a:lnTo>
                  <a:lnTo>
                    <a:pt x="21" y="186"/>
                  </a:lnTo>
                  <a:lnTo>
                    <a:pt x="26" y="173"/>
                  </a:lnTo>
                  <a:lnTo>
                    <a:pt x="30" y="160"/>
                  </a:lnTo>
                  <a:lnTo>
                    <a:pt x="37" y="148"/>
                  </a:lnTo>
                  <a:lnTo>
                    <a:pt x="44" y="136"/>
                  </a:lnTo>
                  <a:lnTo>
                    <a:pt x="51" y="124"/>
                  </a:lnTo>
                  <a:lnTo>
                    <a:pt x="59" y="113"/>
                  </a:lnTo>
                  <a:lnTo>
                    <a:pt x="67" y="102"/>
                  </a:lnTo>
                  <a:lnTo>
                    <a:pt x="75" y="92"/>
                  </a:lnTo>
                  <a:lnTo>
                    <a:pt x="85" y="82"/>
                  </a:lnTo>
                  <a:lnTo>
                    <a:pt x="95" y="73"/>
                  </a:lnTo>
                  <a:lnTo>
                    <a:pt x="106" y="65"/>
                  </a:lnTo>
                  <a:lnTo>
                    <a:pt x="117" y="57"/>
                  </a:lnTo>
                  <a:lnTo>
                    <a:pt x="129" y="49"/>
                  </a:lnTo>
                  <a:lnTo>
                    <a:pt x="141" y="42"/>
                  </a:lnTo>
                  <a:lnTo>
                    <a:pt x="155" y="35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7" y="20"/>
                  </a:lnTo>
                  <a:lnTo>
                    <a:pt x="213" y="15"/>
                  </a:lnTo>
                  <a:lnTo>
                    <a:pt x="228" y="11"/>
                  </a:lnTo>
                  <a:lnTo>
                    <a:pt x="244" y="8"/>
                  </a:lnTo>
                  <a:lnTo>
                    <a:pt x="260" y="6"/>
                  </a:lnTo>
                  <a:lnTo>
                    <a:pt x="278" y="3"/>
                  </a:lnTo>
                  <a:lnTo>
                    <a:pt x="295" y="2"/>
                  </a:lnTo>
                  <a:lnTo>
                    <a:pt x="313" y="1"/>
                  </a:lnTo>
                  <a:lnTo>
                    <a:pt x="330" y="0"/>
                  </a:lnTo>
                  <a:lnTo>
                    <a:pt x="349" y="1"/>
                  </a:lnTo>
                  <a:lnTo>
                    <a:pt x="368" y="2"/>
                  </a:lnTo>
                  <a:lnTo>
                    <a:pt x="385" y="3"/>
                  </a:lnTo>
                  <a:lnTo>
                    <a:pt x="404" y="6"/>
                  </a:lnTo>
                  <a:lnTo>
                    <a:pt x="423" y="8"/>
                  </a:lnTo>
                  <a:lnTo>
                    <a:pt x="441" y="11"/>
                  </a:lnTo>
                  <a:lnTo>
                    <a:pt x="459" y="15"/>
                  </a:lnTo>
                  <a:lnTo>
                    <a:pt x="477" y="20"/>
                  </a:lnTo>
                  <a:lnTo>
                    <a:pt x="495" y="24"/>
                  </a:lnTo>
                  <a:lnTo>
                    <a:pt x="513" y="30"/>
                  </a:lnTo>
                  <a:lnTo>
                    <a:pt x="528" y="35"/>
                  </a:lnTo>
                  <a:lnTo>
                    <a:pt x="543" y="42"/>
                  </a:lnTo>
                  <a:lnTo>
                    <a:pt x="558" y="48"/>
                  </a:lnTo>
                  <a:lnTo>
                    <a:pt x="572" y="55"/>
                  </a:lnTo>
                  <a:lnTo>
                    <a:pt x="584" y="62"/>
                  </a:lnTo>
                  <a:lnTo>
                    <a:pt x="596" y="70"/>
                  </a:lnTo>
                  <a:lnTo>
                    <a:pt x="605" y="77"/>
                  </a:lnTo>
                  <a:lnTo>
                    <a:pt x="611" y="85"/>
                  </a:lnTo>
                  <a:lnTo>
                    <a:pt x="614" y="90"/>
                  </a:lnTo>
                  <a:lnTo>
                    <a:pt x="615" y="94"/>
                  </a:lnTo>
                  <a:lnTo>
                    <a:pt x="615" y="98"/>
                  </a:lnTo>
                  <a:lnTo>
                    <a:pt x="612" y="104"/>
                  </a:lnTo>
                  <a:lnTo>
                    <a:pt x="558" y="237"/>
                  </a:lnTo>
                  <a:lnTo>
                    <a:pt x="555" y="242"/>
                  </a:lnTo>
                  <a:lnTo>
                    <a:pt x="552" y="245"/>
                  </a:lnTo>
                  <a:lnTo>
                    <a:pt x="549" y="246"/>
                  </a:lnTo>
                  <a:lnTo>
                    <a:pt x="545" y="247"/>
                  </a:lnTo>
                  <a:lnTo>
                    <a:pt x="540" y="246"/>
                  </a:lnTo>
                  <a:lnTo>
                    <a:pt x="533" y="244"/>
                  </a:lnTo>
                  <a:lnTo>
                    <a:pt x="511" y="234"/>
                  </a:lnTo>
                  <a:lnTo>
                    <a:pt x="488" y="223"/>
                  </a:lnTo>
                  <a:lnTo>
                    <a:pt x="464" y="213"/>
                  </a:lnTo>
                  <a:lnTo>
                    <a:pt x="439" y="203"/>
                  </a:lnTo>
                  <a:lnTo>
                    <a:pt x="426" y="199"/>
                  </a:lnTo>
                  <a:lnTo>
                    <a:pt x="414" y="195"/>
                  </a:lnTo>
                  <a:lnTo>
                    <a:pt x="401" y="191"/>
                  </a:lnTo>
                  <a:lnTo>
                    <a:pt x="387" y="188"/>
                  </a:lnTo>
                  <a:lnTo>
                    <a:pt x="375" y="186"/>
                  </a:lnTo>
                  <a:lnTo>
                    <a:pt x="362" y="185"/>
                  </a:lnTo>
                  <a:lnTo>
                    <a:pt x="350" y="184"/>
                  </a:lnTo>
                  <a:lnTo>
                    <a:pt x="338" y="184"/>
                  </a:lnTo>
                  <a:lnTo>
                    <a:pt x="325" y="184"/>
                  </a:lnTo>
                  <a:lnTo>
                    <a:pt x="312" y="185"/>
                  </a:lnTo>
                  <a:lnTo>
                    <a:pt x="301" y="186"/>
                  </a:lnTo>
                  <a:lnTo>
                    <a:pt x="291" y="189"/>
                  </a:lnTo>
                  <a:lnTo>
                    <a:pt x="281" y="191"/>
                  </a:lnTo>
                  <a:lnTo>
                    <a:pt x="272" y="196"/>
                  </a:lnTo>
                  <a:lnTo>
                    <a:pt x="264" y="200"/>
                  </a:lnTo>
                  <a:lnTo>
                    <a:pt x="257" y="206"/>
                  </a:lnTo>
                  <a:lnTo>
                    <a:pt x="251" y="211"/>
                  </a:lnTo>
                  <a:lnTo>
                    <a:pt x="246" y="218"/>
                  </a:lnTo>
                  <a:lnTo>
                    <a:pt x="240" y="224"/>
                  </a:lnTo>
                  <a:lnTo>
                    <a:pt x="237" y="231"/>
                  </a:lnTo>
                  <a:lnTo>
                    <a:pt x="234" y="238"/>
                  </a:lnTo>
                  <a:lnTo>
                    <a:pt x="233" y="246"/>
                  </a:lnTo>
                  <a:lnTo>
                    <a:pt x="230" y="255"/>
                  </a:lnTo>
                  <a:lnTo>
                    <a:pt x="230" y="263"/>
                  </a:lnTo>
                  <a:lnTo>
                    <a:pt x="230" y="271"/>
                  </a:lnTo>
                  <a:lnTo>
                    <a:pt x="231" y="279"/>
                  </a:lnTo>
                  <a:lnTo>
                    <a:pt x="234" y="286"/>
                  </a:lnTo>
                  <a:lnTo>
                    <a:pt x="236" y="293"/>
                  </a:lnTo>
                  <a:lnTo>
                    <a:pt x="239" y="298"/>
                  </a:lnTo>
                  <a:lnTo>
                    <a:pt x="244" y="305"/>
                  </a:lnTo>
                  <a:lnTo>
                    <a:pt x="249" y="310"/>
                  </a:lnTo>
                  <a:lnTo>
                    <a:pt x="254" y="316"/>
                  </a:lnTo>
                  <a:lnTo>
                    <a:pt x="262" y="321"/>
                  </a:lnTo>
                  <a:lnTo>
                    <a:pt x="270" y="328"/>
                  </a:lnTo>
                  <a:lnTo>
                    <a:pt x="280" y="333"/>
                  </a:lnTo>
                  <a:lnTo>
                    <a:pt x="290" y="340"/>
                  </a:lnTo>
                  <a:lnTo>
                    <a:pt x="301" y="347"/>
                  </a:lnTo>
                  <a:lnTo>
                    <a:pt x="314" y="353"/>
                  </a:lnTo>
                  <a:lnTo>
                    <a:pt x="328" y="361"/>
                  </a:lnTo>
                  <a:lnTo>
                    <a:pt x="345" y="368"/>
                  </a:lnTo>
                  <a:lnTo>
                    <a:pt x="450" y="421"/>
                  </a:lnTo>
                  <a:lnTo>
                    <a:pt x="472" y="433"/>
                  </a:lnTo>
                  <a:lnTo>
                    <a:pt x="493" y="445"/>
                  </a:lnTo>
                  <a:lnTo>
                    <a:pt x="511" y="457"/>
                  </a:lnTo>
                  <a:lnTo>
                    <a:pt x="529" y="470"/>
                  </a:lnTo>
                  <a:lnTo>
                    <a:pt x="545" y="484"/>
                  </a:lnTo>
                  <a:lnTo>
                    <a:pt x="561" y="498"/>
                  </a:lnTo>
                  <a:lnTo>
                    <a:pt x="574" y="513"/>
                  </a:lnTo>
                  <a:lnTo>
                    <a:pt x="586" y="528"/>
                  </a:lnTo>
                  <a:lnTo>
                    <a:pt x="597" y="544"/>
                  </a:lnTo>
                  <a:lnTo>
                    <a:pt x="606" y="562"/>
                  </a:lnTo>
                  <a:lnTo>
                    <a:pt x="615" y="580"/>
                  </a:lnTo>
                  <a:lnTo>
                    <a:pt x="621" y="600"/>
                  </a:lnTo>
                  <a:lnTo>
                    <a:pt x="626" y="621"/>
                  </a:lnTo>
                  <a:lnTo>
                    <a:pt x="629" y="643"/>
                  </a:lnTo>
                  <a:lnTo>
                    <a:pt x="631" y="666"/>
                  </a:lnTo>
                  <a:lnTo>
                    <a:pt x="632" y="690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8C7E9D51-3B1C-4E33-BF4E-BC3D54455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" y="745"/>
              <a:ext cx="68" cy="100"/>
            </a:xfrm>
            <a:custGeom>
              <a:avLst/>
              <a:gdLst>
                <a:gd name="T0" fmla="*/ 517 w 683"/>
                <a:gd name="T1" fmla="*/ 612 h 999"/>
                <a:gd name="T2" fmla="*/ 509 w 683"/>
                <a:gd name="T3" fmla="*/ 644 h 999"/>
                <a:gd name="T4" fmla="*/ 500 w 683"/>
                <a:gd name="T5" fmla="*/ 680 h 999"/>
                <a:gd name="T6" fmla="*/ 485 w 683"/>
                <a:gd name="T7" fmla="*/ 737 h 999"/>
                <a:gd name="T8" fmla="*/ 466 w 683"/>
                <a:gd name="T9" fmla="*/ 797 h 999"/>
                <a:gd name="T10" fmla="*/ 442 w 683"/>
                <a:gd name="T11" fmla="*/ 855 h 999"/>
                <a:gd name="T12" fmla="*/ 411 w 683"/>
                <a:gd name="T13" fmla="*/ 907 h 999"/>
                <a:gd name="T14" fmla="*/ 370 w 683"/>
                <a:gd name="T15" fmla="*/ 951 h 999"/>
                <a:gd name="T16" fmla="*/ 325 w 683"/>
                <a:gd name="T17" fmla="*/ 979 h 999"/>
                <a:gd name="T18" fmla="*/ 274 w 683"/>
                <a:gd name="T19" fmla="*/ 994 h 999"/>
                <a:gd name="T20" fmla="*/ 216 w 683"/>
                <a:gd name="T21" fmla="*/ 999 h 999"/>
                <a:gd name="T22" fmla="*/ 183 w 683"/>
                <a:gd name="T23" fmla="*/ 997 h 999"/>
                <a:gd name="T24" fmla="*/ 141 w 683"/>
                <a:gd name="T25" fmla="*/ 989 h 999"/>
                <a:gd name="T26" fmla="*/ 98 w 683"/>
                <a:gd name="T27" fmla="*/ 978 h 999"/>
                <a:gd name="T28" fmla="*/ 58 w 683"/>
                <a:gd name="T29" fmla="*/ 963 h 999"/>
                <a:gd name="T30" fmla="*/ 24 w 683"/>
                <a:gd name="T31" fmla="*/ 944 h 999"/>
                <a:gd name="T32" fmla="*/ 7 w 683"/>
                <a:gd name="T33" fmla="*/ 931 h 999"/>
                <a:gd name="T34" fmla="*/ 7 w 683"/>
                <a:gd name="T35" fmla="*/ 916 h 999"/>
                <a:gd name="T36" fmla="*/ 65 w 683"/>
                <a:gd name="T37" fmla="*/ 794 h 999"/>
                <a:gd name="T38" fmla="*/ 74 w 683"/>
                <a:gd name="T39" fmla="*/ 788 h 999"/>
                <a:gd name="T40" fmla="*/ 84 w 683"/>
                <a:gd name="T41" fmla="*/ 789 h 999"/>
                <a:gd name="T42" fmla="*/ 114 w 683"/>
                <a:gd name="T43" fmla="*/ 803 h 999"/>
                <a:gd name="T44" fmla="*/ 159 w 683"/>
                <a:gd name="T45" fmla="*/ 822 h 999"/>
                <a:gd name="T46" fmla="*/ 199 w 683"/>
                <a:gd name="T47" fmla="*/ 829 h 999"/>
                <a:gd name="T48" fmla="*/ 226 w 683"/>
                <a:gd name="T49" fmla="*/ 826 h 999"/>
                <a:gd name="T50" fmla="*/ 247 w 683"/>
                <a:gd name="T51" fmla="*/ 820 h 999"/>
                <a:gd name="T52" fmla="*/ 264 w 683"/>
                <a:gd name="T53" fmla="*/ 809 h 999"/>
                <a:gd name="T54" fmla="*/ 278 w 683"/>
                <a:gd name="T55" fmla="*/ 789 h 999"/>
                <a:gd name="T56" fmla="*/ 289 w 683"/>
                <a:gd name="T57" fmla="*/ 762 h 999"/>
                <a:gd name="T58" fmla="*/ 256 w 683"/>
                <a:gd name="T59" fmla="*/ 693 h 999"/>
                <a:gd name="T60" fmla="*/ 236 w 683"/>
                <a:gd name="T61" fmla="*/ 690 h 999"/>
                <a:gd name="T62" fmla="*/ 229 w 683"/>
                <a:gd name="T63" fmla="*/ 676 h 999"/>
                <a:gd name="T64" fmla="*/ 0 w 683"/>
                <a:gd name="T65" fmla="*/ 35 h 999"/>
                <a:gd name="T66" fmla="*/ 3 w 683"/>
                <a:gd name="T67" fmla="*/ 24 h 999"/>
                <a:gd name="T68" fmla="*/ 21 w 683"/>
                <a:gd name="T69" fmla="*/ 19 h 999"/>
                <a:gd name="T70" fmla="*/ 214 w 683"/>
                <a:gd name="T71" fmla="*/ 0 h 999"/>
                <a:gd name="T72" fmla="*/ 224 w 683"/>
                <a:gd name="T73" fmla="*/ 4 h 999"/>
                <a:gd name="T74" fmla="*/ 229 w 683"/>
                <a:gd name="T75" fmla="*/ 19 h 999"/>
                <a:gd name="T76" fmla="*/ 330 w 683"/>
                <a:gd name="T77" fmla="*/ 410 h 999"/>
                <a:gd name="T78" fmla="*/ 344 w 683"/>
                <a:gd name="T79" fmla="*/ 489 h 999"/>
                <a:gd name="T80" fmla="*/ 359 w 683"/>
                <a:gd name="T81" fmla="*/ 563 h 999"/>
                <a:gd name="T82" fmla="*/ 368 w 683"/>
                <a:gd name="T83" fmla="*/ 498 h 999"/>
                <a:gd name="T84" fmla="*/ 379 w 683"/>
                <a:gd name="T85" fmla="*/ 430 h 999"/>
                <a:gd name="T86" fmla="*/ 470 w 683"/>
                <a:gd name="T87" fmla="*/ 20 h 999"/>
                <a:gd name="T88" fmla="*/ 476 w 683"/>
                <a:gd name="T89" fmla="*/ 3 h 999"/>
                <a:gd name="T90" fmla="*/ 497 w 683"/>
                <a:gd name="T91" fmla="*/ 1 h 999"/>
                <a:gd name="T92" fmla="*/ 676 w 683"/>
                <a:gd name="T93" fmla="*/ 22 h 999"/>
                <a:gd name="T94" fmla="*/ 681 w 683"/>
                <a:gd name="T95" fmla="*/ 34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3" h="999">
                  <a:moveTo>
                    <a:pt x="522" y="594"/>
                  </a:moveTo>
                  <a:lnTo>
                    <a:pt x="519" y="603"/>
                  </a:lnTo>
                  <a:lnTo>
                    <a:pt x="517" y="612"/>
                  </a:lnTo>
                  <a:lnTo>
                    <a:pt x="515" y="623"/>
                  </a:lnTo>
                  <a:lnTo>
                    <a:pt x="511" y="633"/>
                  </a:lnTo>
                  <a:lnTo>
                    <a:pt x="509" y="644"/>
                  </a:lnTo>
                  <a:lnTo>
                    <a:pt x="507" y="656"/>
                  </a:lnTo>
                  <a:lnTo>
                    <a:pt x="504" y="667"/>
                  </a:lnTo>
                  <a:lnTo>
                    <a:pt x="500" y="680"/>
                  </a:lnTo>
                  <a:lnTo>
                    <a:pt x="495" y="699"/>
                  </a:lnTo>
                  <a:lnTo>
                    <a:pt x="490" y="717"/>
                  </a:lnTo>
                  <a:lnTo>
                    <a:pt x="485" y="737"/>
                  </a:lnTo>
                  <a:lnTo>
                    <a:pt x="479" y="756"/>
                  </a:lnTo>
                  <a:lnTo>
                    <a:pt x="473" y="777"/>
                  </a:lnTo>
                  <a:lnTo>
                    <a:pt x="466" y="797"/>
                  </a:lnTo>
                  <a:lnTo>
                    <a:pt x="460" y="817"/>
                  </a:lnTo>
                  <a:lnTo>
                    <a:pt x="451" y="836"/>
                  </a:lnTo>
                  <a:lnTo>
                    <a:pt x="442" y="855"/>
                  </a:lnTo>
                  <a:lnTo>
                    <a:pt x="433" y="873"/>
                  </a:lnTo>
                  <a:lnTo>
                    <a:pt x="422" y="891"/>
                  </a:lnTo>
                  <a:lnTo>
                    <a:pt x="411" y="907"/>
                  </a:lnTo>
                  <a:lnTo>
                    <a:pt x="398" y="924"/>
                  </a:lnTo>
                  <a:lnTo>
                    <a:pt x="385" y="938"/>
                  </a:lnTo>
                  <a:lnTo>
                    <a:pt x="370" y="951"/>
                  </a:lnTo>
                  <a:lnTo>
                    <a:pt x="353" y="963"/>
                  </a:lnTo>
                  <a:lnTo>
                    <a:pt x="339" y="972"/>
                  </a:lnTo>
                  <a:lnTo>
                    <a:pt x="325" y="979"/>
                  </a:lnTo>
                  <a:lnTo>
                    <a:pt x="308" y="985"/>
                  </a:lnTo>
                  <a:lnTo>
                    <a:pt x="292" y="990"/>
                  </a:lnTo>
                  <a:lnTo>
                    <a:pt x="274" y="994"/>
                  </a:lnTo>
                  <a:lnTo>
                    <a:pt x="256" y="997"/>
                  </a:lnTo>
                  <a:lnTo>
                    <a:pt x="237" y="998"/>
                  </a:lnTo>
                  <a:lnTo>
                    <a:pt x="216" y="999"/>
                  </a:lnTo>
                  <a:lnTo>
                    <a:pt x="206" y="999"/>
                  </a:lnTo>
                  <a:lnTo>
                    <a:pt x="195" y="998"/>
                  </a:lnTo>
                  <a:lnTo>
                    <a:pt x="183" y="997"/>
                  </a:lnTo>
                  <a:lnTo>
                    <a:pt x="169" y="995"/>
                  </a:lnTo>
                  <a:lnTo>
                    <a:pt x="155" y="992"/>
                  </a:lnTo>
                  <a:lnTo>
                    <a:pt x="141" y="989"/>
                  </a:lnTo>
                  <a:lnTo>
                    <a:pt x="127" y="986"/>
                  </a:lnTo>
                  <a:lnTo>
                    <a:pt x="113" y="983"/>
                  </a:lnTo>
                  <a:lnTo>
                    <a:pt x="98" y="978"/>
                  </a:lnTo>
                  <a:lnTo>
                    <a:pt x="85" y="974"/>
                  </a:lnTo>
                  <a:lnTo>
                    <a:pt x="71" y="968"/>
                  </a:lnTo>
                  <a:lnTo>
                    <a:pt x="58" y="963"/>
                  </a:lnTo>
                  <a:lnTo>
                    <a:pt x="46" y="957"/>
                  </a:lnTo>
                  <a:lnTo>
                    <a:pt x="34" y="951"/>
                  </a:lnTo>
                  <a:lnTo>
                    <a:pt x="24" y="944"/>
                  </a:lnTo>
                  <a:lnTo>
                    <a:pt x="15" y="938"/>
                  </a:lnTo>
                  <a:lnTo>
                    <a:pt x="10" y="935"/>
                  </a:lnTo>
                  <a:lnTo>
                    <a:pt x="7" y="931"/>
                  </a:lnTo>
                  <a:lnTo>
                    <a:pt x="6" y="927"/>
                  </a:lnTo>
                  <a:lnTo>
                    <a:pt x="6" y="924"/>
                  </a:lnTo>
                  <a:lnTo>
                    <a:pt x="7" y="916"/>
                  </a:lnTo>
                  <a:lnTo>
                    <a:pt x="10" y="906"/>
                  </a:lnTo>
                  <a:lnTo>
                    <a:pt x="63" y="797"/>
                  </a:lnTo>
                  <a:lnTo>
                    <a:pt x="65" y="794"/>
                  </a:lnTo>
                  <a:lnTo>
                    <a:pt x="68" y="791"/>
                  </a:lnTo>
                  <a:lnTo>
                    <a:pt x="71" y="789"/>
                  </a:lnTo>
                  <a:lnTo>
                    <a:pt x="74" y="788"/>
                  </a:lnTo>
                  <a:lnTo>
                    <a:pt x="77" y="788"/>
                  </a:lnTo>
                  <a:lnTo>
                    <a:pt x="81" y="788"/>
                  </a:lnTo>
                  <a:lnTo>
                    <a:pt x="84" y="789"/>
                  </a:lnTo>
                  <a:lnTo>
                    <a:pt x="88" y="791"/>
                  </a:lnTo>
                  <a:lnTo>
                    <a:pt x="101" y="797"/>
                  </a:lnTo>
                  <a:lnTo>
                    <a:pt x="114" y="803"/>
                  </a:lnTo>
                  <a:lnTo>
                    <a:pt x="128" y="809"/>
                  </a:lnTo>
                  <a:lnTo>
                    <a:pt x="143" y="815"/>
                  </a:lnTo>
                  <a:lnTo>
                    <a:pt x="159" y="822"/>
                  </a:lnTo>
                  <a:lnTo>
                    <a:pt x="173" y="825"/>
                  </a:lnTo>
                  <a:lnTo>
                    <a:pt x="186" y="829"/>
                  </a:lnTo>
                  <a:lnTo>
                    <a:pt x="199" y="829"/>
                  </a:lnTo>
                  <a:lnTo>
                    <a:pt x="209" y="829"/>
                  </a:lnTo>
                  <a:lnTo>
                    <a:pt x="217" y="827"/>
                  </a:lnTo>
                  <a:lnTo>
                    <a:pt x="226" y="826"/>
                  </a:lnTo>
                  <a:lnTo>
                    <a:pt x="233" y="825"/>
                  </a:lnTo>
                  <a:lnTo>
                    <a:pt x="240" y="823"/>
                  </a:lnTo>
                  <a:lnTo>
                    <a:pt x="247" y="820"/>
                  </a:lnTo>
                  <a:lnTo>
                    <a:pt x="253" y="817"/>
                  </a:lnTo>
                  <a:lnTo>
                    <a:pt x="259" y="813"/>
                  </a:lnTo>
                  <a:lnTo>
                    <a:pt x="264" y="809"/>
                  </a:lnTo>
                  <a:lnTo>
                    <a:pt x="269" y="803"/>
                  </a:lnTo>
                  <a:lnTo>
                    <a:pt x="274" y="797"/>
                  </a:lnTo>
                  <a:lnTo>
                    <a:pt x="278" y="789"/>
                  </a:lnTo>
                  <a:lnTo>
                    <a:pt x="282" y="782"/>
                  </a:lnTo>
                  <a:lnTo>
                    <a:pt x="286" y="773"/>
                  </a:lnTo>
                  <a:lnTo>
                    <a:pt x="289" y="762"/>
                  </a:lnTo>
                  <a:lnTo>
                    <a:pt x="293" y="751"/>
                  </a:lnTo>
                  <a:lnTo>
                    <a:pt x="309" y="693"/>
                  </a:lnTo>
                  <a:lnTo>
                    <a:pt x="256" y="693"/>
                  </a:lnTo>
                  <a:lnTo>
                    <a:pt x="245" y="693"/>
                  </a:lnTo>
                  <a:lnTo>
                    <a:pt x="238" y="691"/>
                  </a:lnTo>
                  <a:lnTo>
                    <a:pt x="236" y="690"/>
                  </a:lnTo>
                  <a:lnTo>
                    <a:pt x="233" y="687"/>
                  </a:lnTo>
                  <a:lnTo>
                    <a:pt x="231" y="681"/>
                  </a:lnTo>
                  <a:lnTo>
                    <a:pt x="229" y="676"/>
                  </a:lnTo>
                  <a:lnTo>
                    <a:pt x="4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6" y="22"/>
                  </a:lnTo>
                  <a:lnTo>
                    <a:pt x="13" y="20"/>
                  </a:lnTo>
                  <a:lnTo>
                    <a:pt x="21" y="19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1"/>
                  </a:lnTo>
                  <a:lnTo>
                    <a:pt x="224" y="4"/>
                  </a:lnTo>
                  <a:lnTo>
                    <a:pt x="226" y="7"/>
                  </a:lnTo>
                  <a:lnTo>
                    <a:pt x="227" y="12"/>
                  </a:lnTo>
                  <a:lnTo>
                    <a:pt x="229" y="19"/>
                  </a:lnTo>
                  <a:lnTo>
                    <a:pt x="318" y="360"/>
                  </a:lnTo>
                  <a:lnTo>
                    <a:pt x="323" y="385"/>
                  </a:lnTo>
                  <a:lnTo>
                    <a:pt x="330" y="410"/>
                  </a:lnTo>
                  <a:lnTo>
                    <a:pt x="336" y="436"/>
                  </a:lnTo>
                  <a:lnTo>
                    <a:pt x="340" y="463"/>
                  </a:lnTo>
                  <a:lnTo>
                    <a:pt x="344" y="489"/>
                  </a:lnTo>
                  <a:lnTo>
                    <a:pt x="350" y="515"/>
                  </a:lnTo>
                  <a:lnTo>
                    <a:pt x="354" y="539"/>
                  </a:lnTo>
                  <a:lnTo>
                    <a:pt x="359" y="563"/>
                  </a:lnTo>
                  <a:lnTo>
                    <a:pt x="362" y="542"/>
                  </a:lnTo>
                  <a:lnTo>
                    <a:pt x="365" y="520"/>
                  </a:lnTo>
                  <a:lnTo>
                    <a:pt x="368" y="498"/>
                  </a:lnTo>
                  <a:lnTo>
                    <a:pt x="372" y="475"/>
                  </a:lnTo>
                  <a:lnTo>
                    <a:pt x="375" y="452"/>
                  </a:lnTo>
                  <a:lnTo>
                    <a:pt x="379" y="430"/>
                  </a:lnTo>
                  <a:lnTo>
                    <a:pt x="383" y="409"/>
                  </a:lnTo>
                  <a:lnTo>
                    <a:pt x="387" y="389"/>
                  </a:lnTo>
                  <a:lnTo>
                    <a:pt x="470" y="20"/>
                  </a:lnTo>
                  <a:lnTo>
                    <a:pt x="472" y="12"/>
                  </a:lnTo>
                  <a:lnTo>
                    <a:pt x="474" y="6"/>
                  </a:lnTo>
                  <a:lnTo>
                    <a:pt x="476" y="3"/>
                  </a:lnTo>
                  <a:lnTo>
                    <a:pt x="478" y="1"/>
                  </a:lnTo>
                  <a:lnTo>
                    <a:pt x="486" y="1"/>
                  </a:lnTo>
                  <a:lnTo>
                    <a:pt x="497" y="1"/>
                  </a:lnTo>
                  <a:lnTo>
                    <a:pt x="659" y="19"/>
                  </a:lnTo>
                  <a:lnTo>
                    <a:pt x="669" y="20"/>
                  </a:lnTo>
                  <a:lnTo>
                    <a:pt x="676" y="22"/>
                  </a:lnTo>
                  <a:lnTo>
                    <a:pt x="680" y="24"/>
                  </a:lnTo>
                  <a:lnTo>
                    <a:pt x="683" y="27"/>
                  </a:lnTo>
                  <a:lnTo>
                    <a:pt x="681" y="34"/>
                  </a:lnTo>
                  <a:lnTo>
                    <a:pt x="679" y="45"/>
                  </a:lnTo>
                  <a:lnTo>
                    <a:pt x="522" y="594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B01F4B7-2819-4614-B775-5C3456CC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744"/>
              <a:ext cx="54" cy="73"/>
            </a:xfrm>
            <a:custGeom>
              <a:avLst/>
              <a:gdLst>
                <a:gd name="T0" fmla="*/ 534 w 536"/>
                <a:gd name="T1" fmla="*/ 546 h 731"/>
                <a:gd name="T2" fmla="*/ 522 w 536"/>
                <a:gd name="T3" fmla="*/ 593 h 731"/>
                <a:gd name="T4" fmla="*/ 501 w 536"/>
                <a:gd name="T5" fmla="*/ 633 h 731"/>
                <a:gd name="T6" fmla="*/ 473 w 536"/>
                <a:gd name="T7" fmla="*/ 667 h 731"/>
                <a:gd name="T8" fmla="*/ 437 w 536"/>
                <a:gd name="T9" fmla="*/ 693 h 731"/>
                <a:gd name="T10" fmla="*/ 395 w 536"/>
                <a:gd name="T11" fmla="*/ 713 h 731"/>
                <a:gd name="T12" fmla="*/ 309 w 536"/>
                <a:gd name="T13" fmla="*/ 730 h 731"/>
                <a:gd name="T14" fmla="*/ 223 w 536"/>
                <a:gd name="T15" fmla="*/ 728 h 731"/>
                <a:gd name="T16" fmla="*/ 149 w 536"/>
                <a:gd name="T17" fmla="*/ 717 h 731"/>
                <a:gd name="T18" fmla="*/ 41 w 536"/>
                <a:gd name="T19" fmla="*/ 679 h 731"/>
                <a:gd name="T20" fmla="*/ 0 w 536"/>
                <a:gd name="T21" fmla="*/ 655 h 731"/>
                <a:gd name="T22" fmla="*/ 39 w 536"/>
                <a:gd name="T23" fmla="*/ 515 h 731"/>
                <a:gd name="T24" fmla="*/ 49 w 536"/>
                <a:gd name="T25" fmla="*/ 503 h 731"/>
                <a:gd name="T26" fmla="*/ 66 w 536"/>
                <a:gd name="T27" fmla="*/ 507 h 731"/>
                <a:gd name="T28" fmla="*/ 113 w 536"/>
                <a:gd name="T29" fmla="*/ 528 h 731"/>
                <a:gd name="T30" fmla="*/ 167 w 536"/>
                <a:gd name="T31" fmla="*/ 549 h 731"/>
                <a:gd name="T32" fmla="*/ 220 w 536"/>
                <a:gd name="T33" fmla="*/ 564 h 731"/>
                <a:gd name="T34" fmla="*/ 265 w 536"/>
                <a:gd name="T35" fmla="*/ 569 h 731"/>
                <a:gd name="T36" fmla="*/ 305 w 536"/>
                <a:gd name="T37" fmla="*/ 562 h 731"/>
                <a:gd name="T38" fmla="*/ 323 w 536"/>
                <a:gd name="T39" fmla="*/ 549 h 731"/>
                <a:gd name="T40" fmla="*/ 332 w 536"/>
                <a:gd name="T41" fmla="*/ 528 h 731"/>
                <a:gd name="T42" fmla="*/ 332 w 536"/>
                <a:gd name="T43" fmla="*/ 502 h 731"/>
                <a:gd name="T44" fmla="*/ 320 w 536"/>
                <a:gd name="T45" fmla="*/ 482 h 731"/>
                <a:gd name="T46" fmla="*/ 276 w 536"/>
                <a:gd name="T47" fmla="*/ 459 h 731"/>
                <a:gd name="T48" fmla="*/ 174 w 536"/>
                <a:gd name="T49" fmla="*/ 416 h 731"/>
                <a:gd name="T50" fmla="*/ 100 w 536"/>
                <a:gd name="T51" fmla="*/ 378 h 731"/>
                <a:gd name="T52" fmla="*/ 53 w 536"/>
                <a:gd name="T53" fmla="*/ 331 h 731"/>
                <a:gd name="T54" fmla="*/ 26 w 536"/>
                <a:gd name="T55" fmla="*/ 266 h 731"/>
                <a:gd name="T56" fmla="*/ 24 w 536"/>
                <a:gd name="T57" fmla="*/ 197 h 731"/>
                <a:gd name="T58" fmla="*/ 34 w 536"/>
                <a:gd name="T59" fmla="*/ 151 h 731"/>
                <a:gd name="T60" fmla="*/ 55 w 536"/>
                <a:gd name="T61" fmla="*/ 111 h 731"/>
                <a:gd name="T62" fmla="*/ 82 w 536"/>
                <a:gd name="T63" fmla="*/ 76 h 731"/>
                <a:gd name="T64" fmla="*/ 118 w 536"/>
                <a:gd name="T65" fmla="*/ 46 h 731"/>
                <a:gd name="T66" fmla="*/ 159 w 536"/>
                <a:gd name="T67" fmla="*/ 24 h 731"/>
                <a:gd name="T68" fmla="*/ 234 w 536"/>
                <a:gd name="T69" fmla="*/ 5 h 731"/>
                <a:gd name="T70" fmla="*/ 357 w 536"/>
                <a:gd name="T71" fmla="*/ 5 h 731"/>
                <a:gd name="T72" fmla="*/ 415 w 536"/>
                <a:gd name="T73" fmla="*/ 15 h 731"/>
                <a:gd name="T74" fmla="*/ 507 w 536"/>
                <a:gd name="T75" fmla="*/ 54 h 731"/>
                <a:gd name="T76" fmla="*/ 518 w 536"/>
                <a:gd name="T77" fmla="*/ 66 h 731"/>
                <a:gd name="T78" fmla="*/ 469 w 536"/>
                <a:gd name="T79" fmla="*/ 194 h 731"/>
                <a:gd name="T80" fmla="*/ 459 w 536"/>
                <a:gd name="T81" fmla="*/ 201 h 731"/>
                <a:gd name="T82" fmla="*/ 427 w 536"/>
                <a:gd name="T83" fmla="*/ 191 h 731"/>
                <a:gd name="T84" fmla="*/ 351 w 536"/>
                <a:gd name="T85" fmla="*/ 164 h 731"/>
                <a:gd name="T86" fmla="*/ 284 w 536"/>
                <a:gd name="T87" fmla="*/ 158 h 731"/>
                <a:gd name="T88" fmla="*/ 239 w 536"/>
                <a:gd name="T89" fmla="*/ 173 h 731"/>
                <a:gd name="T90" fmla="*/ 226 w 536"/>
                <a:gd name="T91" fmla="*/ 191 h 731"/>
                <a:gd name="T92" fmla="*/ 224 w 536"/>
                <a:gd name="T93" fmla="*/ 217 h 731"/>
                <a:gd name="T94" fmla="*/ 232 w 536"/>
                <a:gd name="T95" fmla="*/ 238 h 731"/>
                <a:gd name="T96" fmla="*/ 257 w 536"/>
                <a:gd name="T97" fmla="*/ 255 h 731"/>
                <a:gd name="T98" fmla="*/ 348 w 536"/>
                <a:gd name="T99" fmla="*/ 293 h 731"/>
                <a:gd name="T100" fmla="*/ 443 w 536"/>
                <a:gd name="T101" fmla="*/ 338 h 731"/>
                <a:gd name="T102" fmla="*/ 501 w 536"/>
                <a:gd name="T103" fmla="*/ 390 h 731"/>
                <a:gd name="T104" fmla="*/ 529 w 536"/>
                <a:gd name="T105" fmla="*/ 45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6" h="731">
                  <a:moveTo>
                    <a:pt x="536" y="508"/>
                  </a:moveTo>
                  <a:lnTo>
                    <a:pt x="536" y="521"/>
                  </a:lnTo>
                  <a:lnTo>
                    <a:pt x="535" y="534"/>
                  </a:lnTo>
                  <a:lnTo>
                    <a:pt x="534" y="546"/>
                  </a:lnTo>
                  <a:lnTo>
                    <a:pt x="532" y="558"/>
                  </a:lnTo>
                  <a:lnTo>
                    <a:pt x="529" y="571"/>
                  </a:lnTo>
                  <a:lnTo>
                    <a:pt x="526" y="583"/>
                  </a:lnTo>
                  <a:lnTo>
                    <a:pt x="522" y="593"/>
                  </a:lnTo>
                  <a:lnTo>
                    <a:pt x="517" y="603"/>
                  </a:lnTo>
                  <a:lnTo>
                    <a:pt x="513" y="614"/>
                  </a:lnTo>
                  <a:lnTo>
                    <a:pt x="507" y="624"/>
                  </a:lnTo>
                  <a:lnTo>
                    <a:pt x="501" y="633"/>
                  </a:lnTo>
                  <a:lnTo>
                    <a:pt x="495" y="642"/>
                  </a:lnTo>
                  <a:lnTo>
                    <a:pt x="488" y="650"/>
                  </a:lnTo>
                  <a:lnTo>
                    <a:pt x="481" y="659"/>
                  </a:lnTo>
                  <a:lnTo>
                    <a:pt x="473" y="667"/>
                  </a:lnTo>
                  <a:lnTo>
                    <a:pt x="465" y="673"/>
                  </a:lnTo>
                  <a:lnTo>
                    <a:pt x="456" y="681"/>
                  </a:lnTo>
                  <a:lnTo>
                    <a:pt x="447" y="686"/>
                  </a:lnTo>
                  <a:lnTo>
                    <a:pt x="437" y="693"/>
                  </a:lnTo>
                  <a:lnTo>
                    <a:pt x="427" y="698"/>
                  </a:lnTo>
                  <a:lnTo>
                    <a:pt x="417" y="704"/>
                  </a:lnTo>
                  <a:lnTo>
                    <a:pt x="406" y="708"/>
                  </a:lnTo>
                  <a:lnTo>
                    <a:pt x="395" y="713"/>
                  </a:lnTo>
                  <a:lnTo>
                    <a:pt x="384" y="716"/>
                  </a:lnTo>
                  <a:lnTo>
                    <a:pt x="360" y="722"/>
                  </a:lnTo>
                  <a:lnTo>
                    <a:pt x="335" y="727"/>
                  </a:lnTo>
                  <a:lnTo>
                    <a:pt x="309" y="730"/>
                  </a:lnTo>
                  <a:lnTo>
                    <a:pt x="282" y="731"/>
                  </a:lnTo>
                  <a:lnTo>
                    <a:pt x="261" y="731"/>
                  </a:lnTo>
                  <a:lnTo>
                    <a:pt x="243" y="730"/>
                  </a:lnTo>
                  <a:lnTo>
                    <a:pt x="223" y="728"/>
                  </a:lnTo>
                  <a:lnTo>
                    <a:pt x="204" y="727"/>
                  </a:lnTo>
                  <a:lnTo>
                    <a:pt x="186" y="723"/>
                  </a:lnTo>
                  <a:lnTo>
                    <a:pt x="168" y="720"/>
                  </a:lnTo>
                  <a:lnTo>
                    <a:pt x="149" y="717"/>
                  </a:lnTo>
                  <a:lnTo>
                    <a:pt x="133" y="713"/>
                  </a:lnTo>
                  <a:lnTo>
                    <a:pt x="99" y="703"/>
                  </a:lnTo>
                  <a:lnTo>
                    <a:pt x="68" y="692"/>
                  </a:lnTo>
                  <a:lnTo>
                    <a:pt x="41" y="679"/>
                  </a:lnTo>
                  <a:lnTo>
                    <a:pt x="15" y="666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3" y="628"/>
                  </a:lnTo>
                  <a:lnTo>
                    <a:pt x="39" y="515"/>
                  </a:lnTo>
                  <a:lnTo>
                    <a:pt x="41" y="510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9" y="503"/>
                  </a:lnTo>
                  <a:lnTo>
                    <a:pt x="53" y="503"/>
                  </a:lnTo>
                  <a:lnTo>
                    <a:pt x="57" y="503"/>
                  </a:lnTo>
                  <a:lnTo>
                    <a:pt x="62" y="505"/>
                  </a:lnTo>
                  <a:lnTo>
                    <a:pt x="66" y="507"/>
                  </a:lnTo>
                  <a:lnTo>
                    <a:pt x="77" y="513"/>
                  </a:lnTo>
                  <a:lnTo>
                    <a:pt x="89" y="518"/>
                  </a:lnTo>
                  <a:lnTo>
                    <a:pt x="101" y="524"/>
                  </a:lnTo>
                  <a:lnTo>
                    <a:pt x="113" y="528"/>
                  </a:lnTo>
                  <a:lnTo>
                    <a:pt x="127" y="533"/>
                  </a:lnTo>
                  <a:lnTo>
                    <a:pt x="141" y="539"/>
                  </a:lnTo>
                  <a:lnTo>
                    <a:pt x="154" y="543"/>
                  </a:lnTo>
                  <a:lnTo>
                    <a:pt x="167" y="549"/>
                  </a:lnTo>
                  <a:lnTo>
                    <a:pt x="180" y="553"/>
                  </a:lnTo>
                  <a:lnTo>
                    <a:pt x="194" y="557"/>
                  </a:lnTo>
                  <a:lnTo>
                    <a:pt x="207" y="561"/>
                  </a:lnTo>
                  <a:lnTo>
                    <a:pt x="220" y="564"/>
                  </a:lnTo>
                  <a:lnTo>
                    <a:pt x="233" y="566"/>
                  </a:lnTo>
                  <a:lnTo>
                    <a:pt x="244" y="567"/>
                  </a:lnTo>
                  <a:lnTo>
                    <a:pt x="255" y="568"/>
                  </a:lnTo>
                  <a:lnTo>
                    <a:pt x="265" y="569"/>
                  </a:lnTo>
                  <a:lnTo>
                    <a:pt x="280" y="568"/>
                  </a:lnTo>
                  <a:lnTo>
                    <a:pt x="293" y="566"/>
                  </a:lnTo>
                  <a:lnTo>
                    <a:pt x="300" y="564"/>
                  </a:lnTo>
                  <a:lnTo>
                    <a:pt x="305" y="562"/>
                  </a:lnTo>
                  <a:lnTo>
                    <a:pt x="311" y="558"/>
                  </a:lnTo>
                  <a:lnTo>
                    <a:pt x="315" y="556"/>
                  </a:lnTo>
                  <a:lnTo>
                    <a:pt x="320" y="552"/>
                  </a:lnTo>
                  <a:lnTo>
                    <a:pt x="323" y="549"/>
                  </a:lnTo>
                  <a:lnTo>
                    <a:pt x="326" y="544"/>
                  </a:lnTo>
                  <a:lnTo>
                    <a:pt x="328" y="539"/>
                  </a:lnTo>
                  <a:lnTo>
                    <a:pt x="331" y="533"/>
                  </a:lnTo>
                  <a:lnTo>
                    <a:pt x="332" y="528"/>
                  </a:lnTo>
                  <a:lnTo>
                    <a:pt x="333" y="521"/>
                  </a:lnTo>
                  <a:lnTo>
                    <a:pt x="333" y="515"/>
                  </a:lnTo>
                  <a:lnTo>
                    <a:pt x="333" y="508"/>
                  </a:lnTo>
                  <a:lnTo>
                    <a:pt x="332" y="502"/>
                  </a:lnTo>
                  <a:lnTo>
                    <a:pt x="330" y="496"/>
                  </a:lnTo>
                  <a:lnTo>
                    <a:pt x="327" y="491"/>
                  </a:lnTo>
                  <a:lnTo>
                    <a:pt x="324" y="486"/>
                  </a:lnTo>
                  <a:lnTo>
                    <a:pt x="320" y="482"/>
                  </a:lnTo>
                  <a:lnTo>
                    <a:pt x="314" y="478"/>
                  </a:lnTo>
                  <a:lnTo>
                    <a:pt x="309" y="474"/>
                  </a:lnTo>
                  <a:lnTo>
                    <a:pt x="294" y="467"/>
                  </a:lnTo>
                  <a:lnTo>
                    <a:pt x="276" y="459"/>
                  </a:lnTo>
                  <a:lnTo>
                    <a:pt x="254" y="449"/>
                  </a:lnTo>
                  <a:lnTo>
                    <a:pt x="226" y="439"/>
                  </a:lnTo>
                  <a:lnTo>
                    <a:pt x="199" y="427"/>
                  </a:lnTo>
                  <a:lnTo>
                    <a:pt x="174" y="416"/>
                  </a:lnTo>
                  <a:lnTo>
                    <a:pt x="152" y="407"/>
                  </a:lnTo>
                  <a:lnTo>
                    <a:pt x="133" y="398"/>
                  </a:lnTo>
                  <a:lnTo>
                    <a:pt x="115" y="388"/>
                  </a:lnTo>
                  <a:lnTo>
                    <a:pt x="100" y="378"/>
                  </a:lnTo>
                  <a:lnTo>
                    <a:pt x="86" y="367"/>
                  </a:lnTo>
                  <a:lnTo>
                    <a:pt x="74" y="356"/>
                  </a:lnTo>
                  <a:lnTo>
                    <a:pt x="63" y="344"/>
                  </a:lnTo>
                  <a:lnTo>
                    <a:pt x="53" y="331"/>
                  </a:lnTo>
                  <a:lnTo>
                    <a:pt x="45" y="317"/>
                  </a:lnTo>
                  <a:lnTo>
                    <a:pt x="37" y="302"/>
                  </a:lnTo>
                  <a:lnTo>
                    <a:pt x="31" y="284"/>
                  </a:lnTo>
                  <a:lnTo>
                    <a:pt x="26" y="266"/>
                  </a:lnTo>
                  <a:lnTo>
                    <a:pt x="24" y="245"/>
                  </a:lnTo>
                  <a:lnTo>
                    <a:pt x="23" y="222"/>
                  </a:lnTo>
                  <a:lnTo>
                    <a:pt x="23" y="209"/>
                  </a:lnTo>
                  <a:lnTo>
                    <a:pt x="24" y="197"/>
                  </a:lnTo>
                  <a:lnTo>
                    <a:pt x="26" y="185"/>
                  </a:lnTo>
                  <a:lnTo>
                    <a:pt x="29" y="173"/>
                  </a:lnTo>
                  <a:lnTo>
                    <a:pt x="31" y="162"/>
                  </a:lnTo>
                  <a:lnTo>
                    <a:pt x="34" y="151"/>
                  </a:lnTo>
                  <a:lnTo>
                    <a:pt x="39" y="140"/>
                  </a:lnTo>
                  <a:lnTo>
                    <a:pt x="44" y="130"/>
                  </a:lnTo>
                  <a:lnTo>
                    <a:pt x="48" y="120"/>
                  </a:lnTo>
                  <a:lnTo>
                    <a:pt x="55" y="111"/>
                  </a:lnTo>
                  <a:lnTo>
                    <a:pt x="60" y="101"/>
                  </a:lnTo>
                  <a:lnTo>
                    <a:pt x="67" y="92"/>
                  </a:lnTo>
                  <a:lnTo>
                    <a:pt x="75" y="83"/>
                  </a:lnTo>
                  <a:lnTo>
                    <a:pt x="82" y="76"/>
                  </a:lnTo>
                  <a:lnTo>
                    <a:pt x="90" y="68"/>
                  </a:lnTo>
                  <a:lnTo>
                    <a:pt x="99" y="60"/>
                  </a:lnTo>
                  <a:lnTo>
                    <a:pt x="108" y="53"/>
                  </a:lnTo>
                  <a:lnTo>
                    <a:pt x="118" y="46"/>
                  </a:lnTo>
                  <a:lnTo>
                    <a:pt x="127" y="41"/>
                  </a:lnTo>
                  <a:lnTo>
                    <a:pt x="137" y="34"/>
                  </a:lnTo>
                  <a:lnTo>
                    <a:pt x="148" y="30"/>
                  </a:lnTo>
                  <a:lnTo>
                    <a:pt x="159" y="24"/>
                  </a:lnTo>
                  <a:lnTo>
                    <a:pt x="171" y="20"/>
                  </a:lnTo>
                  <a:lnTo>
                    <a:pt x="183" y="15"/>
                  </a:lnTo>
                  <a:lnTo>
                    <a:pt x="208" y="9"/>
                  </a:lnTo>
                  <a:lnTo>
                    <a:pt x="234" y="5"/>
                  </a:lnTo>
                  <a:lnTo>
                    <a:pt x="260" y="1"/>
                  </a:lnTo>
                  <a:lnTo>
                    <a:pt x="289" y="0"/>
                  </a:lnTo>
                  <a:lnTo>
                    <a:pt x="324" y="1"/>
                  </a:lnTo>
                  <a:lnTo>
                    <a:pt x="357" y="5"/>
                  </a:lnTo>
                  <a:lnTo>
                    <a:pt x="372" y="7"/>
                  </a:lnTo>
                  <a:lnTo>
                    <a:pt x="387" y="9"/>
                  </a:lnTo>
                  <a:lnTo>
                    <a:pt x="401" y="12"/>
                  </a:lnTo>
                  <a:lnTo>
                    <a:pt x="415" y="15"/>
                  </a:lnTo>
                  <a:lnTo>
                    <a:pt x="440" y="24"/>
                  </a:lnTo>
                  <a:lnTo>
                    <a:pt x="465" y="33"/>
                  </a:lnTo>
                  <a:lnTo>
                    <a:pt x="487" y="43"/>
                  </a:lnTo>
                  <a:lnTo>
                    <a:pt x="507" y="54"/>
                  </a:lnTo>
                  <a:lnTo>
                    <a:pt x="512" y="57"/>
                  </a:lnTo>
                  <a:lnTo>
                    <a:pt x="515" y="60"/>
                  </a:lnTo>
                  <a:lnTo>
                    <a:pt x="517" y="62"/>
                  </a:lnTo>
                  <a:lnTo>
                    <a:pt x="518" y="66"/>
                  </a:lnTo>
                  <a:lnTo>
                    <a:pt x="517" y="72"/>
                  </a:lnTo>
                  <a:lnTo>
                    <a:pt x="514" y="82"/>
                  </a:lnTo>
                  <a:lnTo>
                    <a:pt x="471" y="189"/>
                  </a:lnTo>
                  <a:lnTo>
                    <a:pt x="469" y="194"/>
                  </a:lnTo>
                  <a:lnTo>
                    <a:pt x="467" y="197"/>
                  </a:lnTo>
                  <a:lnTo>
                    <a:pt x="465" y="200"/>
                  </a:lnTo>
                  <a:lnTo>
                    <a:pt x="462" y="201"/>
                  </a:lnTo>
                  <a:lnTo>
                    <a:pt x="459" y="201"/>
                  </a:lnTo>
                  <a:lnTo>
                    <a:pt x="456" y="201"/>
                  </a:lnTo>
                  <a:lnTo>
                    <a:pt x="451" y="200"/>
                  </a:lnTo>
                  <a:lnTo>
                    <a:pt x="446" y="198"/>
                  </a:lnTo>
                  <a:lnTo>
                    <a:pt x="427" y="191"/>
                  </a:lnTo>
                  <a:lnTo>
                    <a:pt x="409" y="184"/>
                  </a:lnTo>
                  <a:lnTo>
                    <a:pt x="390" y="177"/>
                  </a:lnTo>
                  <a:lnTo>
                    <a:pt x="371" y="170"/>
                  </a:lnTo>
                  <a:lnTo>
                    <a:pt x="351" y="164"/>
                  </a:lnTo>
                  <a:lnTo>
                    <a:pt x="334" y="160"/>
                  </a:lnTo>
                  <a:lnTo>
                    <a:pt x="316" y="158"/>
                  </a:lnTo>
                  <a:lnTo>
                    <a:pt x="300" y="156"/>
                  </a:lnTo>
                  <a:lnTo>
                    <a:pt x="284" y="158"/>
                  </a:lnTo>
                  <a:lnTo>
                    <a:pt x="269" y="160"/>
                  </a:lnTo>
                  <a:lnTo>
                    <a:pt x="257" y="164"/>
                  </a:lnTo>
                  <a:lnTo>
                    <a:pt x="245" y="170"/>
                  </a:lnTo>
                  <a:lnTo>
                    <a:pt x="239" y="173"/>
                  </a:lnTo>
                  <a:lnTo>
                    <a:pt x="235" y="176"/>
                  </a:lnTo>
                  <a:lnTo>
                    <a:pt x="232" y="180"/>
                  </a:lnTo>
                  <a:lnTo>
                    <a:pt x="228" y="186"/>
                  </a:lnTo>
                  <a:lnTo>
                    <a:pt x="226" y="191"/>
                  </a:lnTo>
                  <a:lnTo>
                    <a:pt x="225" y="197"/>
                  </a:lnTo>
                  <a:lnTo>
                    <a:pt x="224" y="202"/>
                  </a:lnTo>
                  <a:lnTo>
                    <a:pt x="223" y="210"/>
                  </a:lnTo>
                  <a:lnTo>
                    <a:pt x="224" y="217"/>
                  </a:lnTo>
                  <a:lnTo>
                    <a:pt x="225" y="222"/>
                  </a:lnTo>
                  <a:lnTo>
                    <a:pt x="226" y="229"/>
                  </a:lnTo>
                  <a:lnTo>
                    <a:pt x="228" y="233"/>
                  </a:lnTo>
                  <a:lnTo>
                    <a:pt x="232" y="238"/>
                  </a:lnTo>
                  <a:lnTo>
                    <a:pt x="235" y="242"/>
                  </a:lnTo>
                  <a:lnTo>
                    <a:pt x="239" y="246"/>
                  </a:lnTo>
                  <a:lnTo>
                    <a:pt x="245" y="249"/>
                  </a:lnTo>
                  <a:lnTo>
                    <a:pt x="257" y="255"/>
                  </a:lnTo>
                  <a:lnTo>
                    <a:pt x="273" y="262"/>
                  </a:lnTo>
                  <a:lnTo>
                    <a:pt x="292" y="271"/>
                  </a:lnTo>
                  <a:lnTo>
                    <a:pt x="315" y="280"/>
                  </a:lnTo>
                  <a:lnTo>
                    <a:pt x="348" y="293"/>
                  </a:lnTo>
                  <a:lnTo>
                    <a:pt x="377" y="306"/>
                  </a:lnTo>
                  <a:lnTo>
                    <a:pt x="402" y="317"/>
                  </a:lnTo>
                  <a:lnTo>
                    <a:pt x="424" y="328"/>
                  </a:lnTo>
                  <a:lnTo>
                    <a:pt x="443" y="338"/>
                  </a:lnTo>
                  <a:lnTo>
                    <a:pt x="460" y="350"/>
                  </a:lnTo>
                  <a:lnTo>
                    <a:pt x="476" y="363"/>
                  </a:lnTo>
                  <a:lnTo>
                    <a:pt x="491" y="377"/>
                  </a:lnTo>
                  <a:lnTo>
                    <a:pt x="501" y="390"/>
                  </a:lnTo>
                  <a:lnTo>
                    <a:pt x="511" y="403"/>
                  </a:lnTo>
                  <a:lnTo>
                    <a:pt x="518" y="419"/>
                  </a:lnTo>
                  <a:lnTo>
                    <a:pt x="525" y="435"/>
                  </a:lnTo>
                  <a:lnTo>
                    <a:pt x="529" y="451"/>
                  </a:lnTo>
                  <a:lnTo>
                    <a:pt x="534" y="469"/>
                  </a:lnTo>
                  <a:lnTo>
                    <a:pt x="536" y="489"/>
                  </a:lnTo>
                  <a:lnTo>
                    <a:pt x="536" y="5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A6E9F680-4A4B-462F-8477-AD10C1FE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" y="724"/>
              <a:ext cx="53" cy="93"/>
            </a:xfrm>
            <a:custGeom>
              <a:avLst/>
              <a:gdLst>
                <a:gd name="T0" fmla="*/ 530 w 530"/>
                <a:gd name="T1" fmla="*/ 856 h 925"/>
                <a:gd name="T2" fmla="*/ 530 w 530"/>
                <a:gd name="T3" fmla="*/ 867 h 925"/>
                <a:gd name="T4" fmla="*/ 527 w 530"/>
                <a:gd name="T5" fmla="*/ 876 h 925"/>
                <a:gd name="T6" fmla="*/ 517 w 530"/>
                <a:gd name="T7" fmla="*/ 883 h 925"/>
                <a:gd name="T8" fmla="*/ 490 w 530"/>
                <a:gd name="T9" fmla="*/ 895 h 925"/>
                <a:gd name="T10" fmla="*/ 444 w 530"/>
                <a:gd name="T11" fmla="*/ 908 h 925"/>
                <a:gd name="T12" fmla="*/ 395 w 530"/>
                <a:gd name="T13" fmla="*/ 919 h 925"/>
                <a:gd name="T14" fmla="*/ 348 w 530"/>
                <a:gd name="T15" fmla="*/ 924 h 925"/>
                <a:gd name="T16" fmla="*/ 309 w 530"/>
                <a:gd name="T17" fmla="*/ 924 h 925"/>
                <a:gd name="T18" fmla="*/ 276 w 530"/>
                <a:gd name="T19" fmla="*/ 922 h 925"/>
                <a:gd name="T20" fmla="*/ 248 w 530"/>
                <a:gd name="T21" fmla="*/ 915 h 925"/>
                <a:gd name="T22" fmla="*/ 223 w 530"/>
                <a:gd name="T23" fmla="*/ 907 h 925"/>
                <a:gd name="T24" fmla="*/ 200 w 530"/>
                <a:gd name="T25" fmla="*/ 896 h 925"/>
                <a:gd name="T26" fmla="*/ 180 w 530"/>
                <a:gd name="T27" fmla="*/ 880 h 925"/>
                <a:gd name="T28" fmla="*/ 162 w 530"/>
                <a:gd name="T29" fmla="*/ 864 h 925"/>
                <a:gd name="T30" fmla="*/ 148 w 530"/>
                <a:gd name="T31" fmla="*/ 844 h 925"/>
                <a:gd name="T32" fmla="*/ 135 w 530"/>
                <a:gd name="T33" fmla="*/ 819 h 925"/>
                <a:gd name="T34" fmla="*/ 125 w 530"/>
                <a:gd name="T35" fmla="*/ 790 h 925"/>
                <a:gd name="T36" fmla="*/ 119 w 530"/>
                <a:gd name="T37" fmla="*/ 758 h 925"/>
                <a:gd name="T38" fmla="*/ 117 w 530"/>
                <a:gd name="T39" fmla="*/ 720 h 925"/>
                <a:gd name="T40" fmla="*/ 116 w 530"/>
                <a:gd name="T41" fmla="*/ 373 h 925"/>
                <a:gd name="T42" fmla="*/ 16 w 530"/>
                <a:gd name="T43" fmla="*/ 373 h 925"/>
                <a:gd name="T44" fmla="*/ 6 w 530"/>
                <a:gd name="T45" fmla="*/ 371 h 925"/>
                <a:gd name="T46" fmla="*/ 2 w 530"/>
                <a:gd name="T47" fmla="*/ 368 h 925"/>
                <a:gd name="T48" fmla="*/ 0 w 530"/>
                <a:gd name="T49" fmla="*/ 358 h 925"/>
                <a:gd name="T50" fmla="*/ 0 w 530"/>
                <a:gd name="T51" fmla="*/ 243 h 925"/>
                <a:gd name="T52" fmla="*/ 1 w 530"/>
                <a:gd name="T53" fmla="*/ 229 h 925"/>
                <a:gd name="T54" fmla="*/ 3 w 530"/>
                <a:gd name="T55" fmla="*/ 222 h 925"/>
                <a:gd name="T56" fmla="*/ 11 w 530"/>
                <a:gd name="T57" fmla="*/ 219 h 925"/>
                <a:gd name="T58" fmla="*/ 25 w 530"/>
                <a:gd name="T59" fmla="*/ 218 h 925"/>
                <a:gd name="T60" fmla="*/ 116 w 530"/>
                <a:gd name="T61" fmla="*/ 41 h 925"/>
                <a:gd name="T62" fmla="*/ 119 w 530"/>
                <a:gd name="T63" fmla="*/ 23 h 925"/>
                <a:gd name="T64" fmla="*/ 125 w 530"/>
                <a:gd name="T65" fmla="*/ 19 h 925"/>
                <a:gd name="T66" fmla="*/ 137 w 530"/>
                <a:gd name="T67" fmla="*/ 17 h 925"/>
                <a:gd name="T68" fmla="*/ 312 w 530"/>
                <a:gd name="T69" fmla="*/ 0 h 925"/>
                <a:gd name="T70" fmla="*/ 323 w 530"/>
                <a:gd name="T71" fmla="*/ 1 h 925"/>
                <a:gd name="T72" fmla="*/ 328 w 530"/>
                <a:gd name="T73" fmla="*/ 4 h 925"/>
                <a:gd name="T74" fmla="*/ 330 w 530"/>
                <a:gd name="T75" fmla="*/ 14 h 925"/>
                <a:gd name="T76" fmla="*/ 330 w 530"/>
                <a:gd name="T77" fmla="*/ 218 h 925"/>
                <a:gd name="T78" fmla="*/ 499 w 530"/>
                <a:gd name="T79" fmla="*/ 218 h 925"/>
                <a:gd name="T80" fmla="*/ 510 w 530"/>
                <a:gd name="T81" fmla="*/ 220 h 925"/>
                <a:gd name="T82" fmla="*/ 514 w 530"/>
                <a:gd name="T83" fmla="*/ 226 h 925"/>
                <a:gd name="T84" fmla="*/ 514 w 530"/>
                <a:gd name="T85" fmla="*/ 236 h 925"/>
                <a:gd name="T86" fmla="*/ 491 w 530"/>
                <a:gd name="T87" fmla="*/ 354 h 925"/>
                <a:gd name="T88" fmla="*/ 487 w 530"/>
                <a:gd name="T89" fmla="*/ 364 h 925"/>
                <a:gd name="T90" fmla="*/ 483 w 530"/>
                <a:gd name="T91" fmla="*/ 370 h 925"/>
                <a:gd name="T92" fmla="*/ 476 w 530"/>
                <a:gd name="T93" fmla="*/ 372 h 925"/>
                <a:gd name="T94" fmla="*/ 466 w 530"/>
                <a:gd name="T95" fmla="*/ 373 h 925"/>
                <a:gd name="T96" fmla="*/ 330 w 530"/>
                <a:gd name="T97" fmla="*/ 681 h 925"/>
                <a:gd name="T98" fmla="*/ 334 w 530"/>
                <a:gd name="T99" fmla="*/ 714 h 925"/>
                <a:gd name="T100" fmla="*/ 336 w 530"/>
                <a:gd name="T101" fmla="*/ 725 h 925"/>
                <a:gd name="T102" fmla="*/ 340 w 530"/>
                <a:gd name="T103" fmla="*/ 733 h 925"/>
                <a:gd name="T104" fmla="*/ 346 w 530"/>
                <a:gd name="T105" fmla="*/ 739 h 925"/>
                <a:gd name="T106" fmla="*/ 353 w 530"/>
                <a:gd name="T107" fmla="*/ 743 h 925"/>
                <a:gd name="T108" fmla="*/ 374 w 530"/>
                <a:gd name="T109" fmla="*/ 746 h 925"/>
                <a:gd name="T110" fmla="*/ 394 w 530"/>
                <a:gd name="T111" fmla="*/ 745 h 925"/>
                <a:gd name="T112" fmla="*/ 416 w 530"/>
                <a:gd name="T113" fmla="*/ 740 h 925"/>
                <a:gd name="T114" fmla="*/ 441 w 530"/>
                <a:gd name="T115" fmla="*/ 732 h 925"/>
                <a:gd name="T116" fmla="*/ 474 w 530"/>
                <a:gd name="T117" fmla="*/ 719 h 925"/>
                <a:gd name="T118" fmla="*/ 483 w 530"/>
                <a:gd name="T119" fmla="*/ 716 h 925"/>
                <a:gd name="T120" fmla="*/ 490 w 530"/>
                <a:gd name="T121" fmla="*/ 718 h 925"/>
                <a:gd name="T122" fmla="*/ 495 w 530"/>
                <a:gd name="T123" fmla="*/ 723 h 925"/>
                <a:gd name="T124" fmla="*/ 499 w 530"/>
                <a:gd name="T125" fmla="*/ 732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925">
                  <a:moveTo>
                    <a:pt x="528" y="849"/>
                  </a:moveTo>
                  <a:lnTo>
                    <a:pt x="530" y="856"/>
                  </a:lnTo>
                  <a:lnTo>
                    <a:pt x="530" y="862"/>
                  </a:lnTo>
                  <a:lnTo>
                    <a:pt x="530" y="867"/>
                  </a:lnTo>
                  <a:lnTo>
                    <a:pt x="529" y="872"/>
                  </a:lnTo>
                  <a:lnTo>
                    <a:pt x="527" y="876"/>
                  </a:lnTo>
                  <a:lnTo>
                    <a:pt x="524" y="879"/>
                  </a:lnTo>
                  <a:lnTo>
                    <a:pt x="517" y="883"/>
                  </a:lnTo>
                  <a:lnTo>
                    <a:pt x="510" y="886"/>
                  </a:lnTo>
                  <a:lnTo>
                    <a:pt x="490" y="895"/>
                  </a:lnTo>
                  <a:lnTo>
                    <a:pt x="468" y="901"/>
                  </a:lnTo>
                  <a:lnTo>
                    <a:pt x="444" y="908"/>
                  </a:lnTo>
                  <a:lnTo>
                    <a:pt x="419" y="914"/>
                  </a:lnTo>
                  <a:lnTo>
                    <a:pt x="395" y="919"/>
                  </a:lnTo>
                  <a:lnTo>
                    <a:pt x="371" y="922"/>
                  </a:lnTo>
                  <a:lnTo>
                    <a:pt x="348" y="924"/>
                  </a:lnTo>
                  <a:lnTo>
                    <a:pt x="327" y="925"/>
                  </a:lnTo>
                  <a:lnTo>
                    <a:pt x="309" y="924"/>
                  </a:lnTo>
                  <a:lnTo>
                    <a:pt x="293" y="923"/>
                  </a:lnTo>
                  <a:lnTo>
                    <a:pt x="276" y="922"/>
                  </a:lnTo>
                  <a:lnTo>
                    <a:pt x="262" y="919"/>
                  </a:lnTo>
                  <a:lnTo>
                    <a:pt x="248" y="915"/>
                  </a:lnTo>
                  <a:lnTo>
                    <a:pt x="235" y="912"/>
                  </a:lnTo>
                  <a:lnTo>
                    <a:pt x="223" y="907"/>
                  </a:lnTo>
                  <a:lnTo>
                    <a:pt x="211" y="901"/>
                  </a:lnTo>
                  <a:lnTo>
                    <a:pt x="200" y="896"/>
                  </a:lnTo>
                  <a:lnTo>
                    <a:pt x="189" y="888"/>
                  </a:lnTo>
                  <a:lnTo>
                    <a:pt x="180" y="880"/>
                  </a:lnTo>
                  <a:lnTo>
                    <a:pt x="171" y="873"/>
                  </a:lnTo>
                  <a:lnTo>
                    <a:pt x="162" y="864"/>
                  </a:lnTo>
                  <a:lnTo>
                    <a:pt x="155" y="854"/>
                  </a:lnTo>
                  <a:lnTo>
                    <a:pt x="148" y="844"/>
                  </a:lnTo>
                  <a:lnTo>
                    <a:pt x="141" y="833"/>
                  </a:lnTo>
                  <a:lnTo>
                    <a:pt x="135" y="819"/>
                  </a:lnTo>
                  <a:lnTo>
                    <a:pt x="129" y="805"/>
                  </a:lnTo>
                  <a:lnTo>
                    <a:pt x="125" y="790"/>
                  </a:lnTo>
                  <a:lnTo>
                    <a:pt x="122" y="774"/>
                  </a:lnTo>
                  <a:lnTo>
                    <a:pt x="119" y="758"/>
                  </a:lnTo>
                  <a:lnTo>
                    <a:pt x="118" y="740"/>
                  </a:lnTo>
                  <a:lnTo>
                    <a:pt x="117" y="720"/>
                  </a:lnTo>
                  <a:lnTo>
                    <a:pt x="116" y="698"/>
                  </a:lnTo>
                  <a:lnTo>
                    <a:pt x="116" y="373"/>
                  </a:lnTo>
                  <a:lnTo>
                    <a:pt x="24" y="373"/>
                  </a:lnTo>
                  <a:lnTo>
                    <a:pt x="16" y="373"/>
                  </a:lnTo>
                  <a:lnTo>
                    <a:pt x="10" y="372"/>
                  </a:lnTo>
                  <a:lnTo>
                    <a:pt x="6" y="371"/>
                  </a:lnTo>
                  <a:lnTo>
                    <a:pt x="3" y="370"/>
                  </a:lnTo>
                  <a:lnTo>
                    <a:pt x="2" y="368"/>
                  </a:lnTo>
                  <a:lnTo>
                    <a:pt x="1" y="364"/>
                  </a:lnTo>
                  <a:lnTo>
                    <a:pt x="0" y="358"/>
                  </a:lnTo>
                  <a:lnTo>
                    <a:pt x="0" y="349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1" y="229"/>
                  </a:lnTo>
                  <a:lnTo>
                    <a:pt x="2" y="225"/>
                  </a:lnTo>
                  <a:lnTo>
                    <a:pt x="3" y="222"/>
                  </a:lnTo>
                  <a:lnTo>
                    <a:pt x="6" y="220"/>
                  </a:lnTo>
                  <a:lnTo>
                    <a:pt x="11" y="219"/>
                  </a:lnTo>
                  <a:lnTo>
                    <a:pt x="16" y="218"/>
                  </a:lnTo>
                  <a:lnTo>
                    <a:pt x="25" y="218"/>
                  </a:lnTo>
                  <a:lnTo>
                    <a:pt x="116" y="218"/>
                  </a:lnTo>
                  <a:lnTo>
                    <a:pt x="116" y="41"/>
                  </a:lnTo>
                  <a:lnTo>
                    <a:pt x="117" y="29"/>
                  </a:lnTo>
                  <a:lnTo>
                    <a:pt x="119" y="23"/>
                  </a:lnTo>
                  <a:lnTo>
                    <a:pt x="122" y="22"/>
                  </a:lnTo>
                  <a:lnTo>
                    <a:pt x="125" y="19"/>
                  </a:lnTo>
                  <a:lnTo>
                    <a:pt x="130" y="18"/>
                  </a:lnTo>
                  <a:lnTo>
                    <a:pt x="137" y="17"/>
                  </a:lnTo>
                  <a:lnTo>
                    <a:pt x="304" y="1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3" y="1"/>
                  </a:lnTo>
                  <a:lnTo>
                    <a:pt x="326" y="2"/>
                  </a:lnTo>
                  <a:lnTo>
                    <a:pt x="328" y="4"/>
                  </a:lnTo>
                  <a:lnTo>
                    <a:pt x="329" y="8"/>
                  </a:lnTo>
                  <a:lnTo>
                    <a:pt x="330" y="14"/>
                  </a:lnTo>
                  <a:lnTo>
                    <a:pt x="330" y="20"/>
                  </a:lnTo>
                  <a:lnTo>
                    <a:pt x="330" y="218"/>
                  </a:lnTo>
                  <a:lnTo>
                    <a:pt x="491" y="218"/>
                  </a:lnTo>
                  <a:lnTo>
                    <a:pt x="499" y="218"/>
                  </a:lnTo>
                  <a:lnTo>
                    <a:pt x="506" y="219"/>
                  </a:lnTo>
                  <a:lnTo>
                    <a:pt x="510" y="220"/>
                  </a:lnTo>
                  <a:lnTo>
                    <a:pt x="513" y="223"/>
                  </a:lnTo>
                  <a:lnTo>
                    <a:pt x="514" y="226"/>
                  </a:lnTo>
                  <a:lnTo>
                    <a:pt x="514" y="230"/>
                  </a:lnTo>
                  <a:lnTo>
                    <a:pt x="514" y="236"/>
                  </a:lnTo>
                  <a:lnTo>
                    <a:pt x="513" y="241"/>
                  </a:lnTo>
                  <a:lnTo>
                    <a:pt x="491" y="354"/>
                  </a:lnTo>
                  <a:lnTo>
                    <a:pt x="490" y="359"/>
                  </a:lnTo>
                  <a:lnTo>
                    <a:pt x="487" y="364"/>
                  </a:lnTo>
                  <a:lnTo>
                    <a:pt x="485" y="367"/>
                  </a:lnTo>
                  <a:lnTo>
                    <a:pt x="483" y="370"/>
                  </a:lnTo>
                  <a:lnTo>
                    <a:pt x="480" y="371"/>
                  </a:lnTo>
                  <a:lnTo>
                    <a:pt x="476" y="372"/>
                  </a:lnTo>
                  <a:lnTo>
                    <a:pt x="472" y="373"/>
                  </a:lnTo>
                  <a:lnTo>
                    <a:pt x="466" y="373"/>
                  </a:lnTo>
                  <a:lnTo>
                    <a:pt x="330" y="373"/>
                  </a:lnTo>
                  <a:lnTo>
                    <a:pt x="330" y="681"/>
                  </a:lnTo>
                  <a:lnTo>
                    <a:pt x="331" y="699"/>
                  </a:lnTo>
                  <a:lnTo>
                    <a:pt x="334" y="714"/>
                  </a:lnTo>
                  <a:lnTo>
                    <a:pt x="335" y="720"/>
                  </a:lnTo>
                  <a:lnTo>
                    <a:pt x="336" y="725"/>
                  </a:lnTo>
                  <a:lnTo>
                    <a:pt x="338" y="730"/>
                  </a:lnTo>
                  <a:lnTo>
                    <a:pt x="340" y="733"/>
                  </a:lnTo>
                  <a:lnTo>
                    <a:pt x="343" y="736"/>
                  </a:lnTo>
                  <a:lnTo>
                    <a:pt x="346" y="739"/>
                  </a:lnTo>
                  <a:lnTo>
                    <a:pt x="350" y="742"/>
                  </a:lnTo>
                  <a:lnTo>
                    <a:pt x="353" y="743"/>
                  </a:lnTo>
                  <a:lnTo>
                    <a:pt x="363" y="746"/>
                  </a:lnTo>
                  <a:lnTo>
                    <a:pt x="374" y="746"/>
                  </a:lnTo>
                  <a:lnTo>
                    <a:pt x="384" y="746"/>
                  </a:lnTo>
                  <a:lnTo>
                    <a:pt x="394" y="745"/>
                  </a:lnTo>
                  <a:lnTo>
                    <a:pt x="405" y="743"/>
                  </a:lnTo>
                  <a:lnTo>
                    <a:pt x="416" y="740"/>
                  </a:lnTo>
                  <a:lnTo>
                    <a:pt x="427" y="736"/>
                  </a:lnTo>
                  <a:lnTo>
                    <a:pt x="441" y="732"/>
                  </a:lnTo>
                  <a:lnTo>
                    <a:pt x="457" y="726"/>
                  </a:lnTo>
                  <a:lnTo>
                    <a:pt x="474" y="719"/>
                  </a:lnTo>
                  <a:lnTo>
                    <a:pt x="479" y="718"/>
                  </a:lnTo>
                  <a:lnTo>
                    <a:pt x="483" y="716"/>
                  </a:lnTo>
                  <a:lnTo>
                    <a:pt x="486" y="716"/>
                  </a:lnTo>
                  <a:lnTo>
                    <a:pt x="490" y="718"/>
                  </a:lnTo>
                  <a:lnTo>
                    <a:pt x="493" y="720"/>
                  </a:lnTo>
                  <a:lnTo>
                    <a:pt x="495" y="723"/>
                  </a:lnTo>
                  <a:lnTo>
                    <a:pt x="497" y="726"/>
                  </a:lnTo>
                  <a:lnTo>
                    <a:pt x="499" y="732"/>
                  </a:lnTo>
                  <a:lnTo>
                    <a:pt x="528" y="84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A414E5A-02F5-45E5-95CB-8275885A1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" y="744"/>
              <a:ext cx="61" cy="73"/>
            </a:xfrm>
            <a:custGeom>
              <a:avLst/>
              <a:gdLst>
                <a:gd name="T0" fmla="*/ 400 w 614"/>
                <a:gd name="T1" fmla="*/ 224 h 731"/>
                <a:gd name="T2" fmla="*/ 386 w 614"/>
                <a:gd name="T3" fmla="*/ 177 h 731"/>
                <a:gd name="T4" fmla="*/ 361 w 614"/>
                <a:gd name="T5" fmla="*/ 152 h 731"/>
                <a:gd name="T6" fmla="*/ 323 w 614"/>
                <a:gd name="T7" fmla="*/ 141 h 731"/>
                <a:gd name="T8" fmla="*/ 280 w 614"/>
                <a:gd name="T9" fmla="*/ 144 h 731"/>
                <a:gd name="T10" fmla="*/ 247 w 614"/>
                <a:gd name="T11" fmla="*/ 163 h 731"/>
                <a:gd name="T12" fmla="*/ 225 w 614"/>
                <a:gd name="T13" fmla="*/ 199 h 731"/>
                <a:gd name="T14" fmla="*/ 209 w 614"/>
                <a:gd name="T15" fmla="*/ 258 h 731"/>
                <a:gd name="T16" fmla="*/ 614 w 614"/>
                <a:gd name="T17" fmla="*/ 397 h 731"/>
                <a:gd name="T18" fmla="*/ 603 w 614"/>
                <a:gd name="T19" fmla="*/ 413 h 731"/>
                <a:gd name="T20" fmla="*/ 205 w 614"/>
                <a:gd name="T21" fmla="*/ 415 h 731"/>
                <a:gd name="T22" fmla="*/ 216 w 614"/>
                <a:gd name="T23" fmla="*/ 485 h 731"/>
                <a:gd name="T24" fmla="*/ 242 w 614"/>
                <a:gd name="T25" fmla="*/ 532 h 731"/>
                <a:gd name="T26" fmla="*/ 282 w 614"/>
                <a:gd name="T27" fmla="*/ 560 h 731"/>
                <a:gd name="T28" fmla="*/ 339 w 614"/>
                <a:gd name="T29" fmla="*/ 569 h 731"/>
                <a:gd name="T30" fmla="*/ 429 w 614"/>
                <a:gd name="T31" fmla="*/ 556 h 731"/>
                <a:gd name="T32" fmla="*/ 509 w 614"/>
                <a:gd name="T33" fmla="*/ 522 h 731"/>
                <a:gd name="T34" fmla="*/ 529 w 614"/>
                <a:gd name="T35" fmla="*/ 518 h 731"/>
                <a:gd name="T36" fmla="*/ 543 w 614"/>
                <a:gd name="T37" fmla="*/ 530 h 731"/>
                <a:gd name="T38" fmla="*/ 594 w 614"/>
                <a:gd name="T39" fmla="*/ 637 h 731"/>
                <a:gd name="T40" fmla="*/ 589 w 614"/>
                <a:gd name="T41" fmla="*/ 650 h 731"/>
                <a:gd name="T42" fmla="*/ 561 w 614"/>
                <a:gd name="T43" fmla="*/ 670 h 731"/>
                <a:gd name="T44" fmla="*/ 463 w 614"/>
                <a:gd name="T45" fmla="*/ 711 h 731"/>
                <a:gd name="T46" fmla="*/ 353 w 614"/>
                <a:gd name="T47" fmla="*/ 730 h 731"/>
                <a:gd name="T48" fmla="*/ 269 w 614"/>
                <a:gd name="T49" fmla="*/ 728 h 731"/>
                <a:gd name="T50" fmla="*/ 199 w 614"/>
                <a:gd name="T51" fmla="*/ 713 h 731"/>
                <a:gd name="T52" fmla="*/ 140 w 614"/>
                <a:gd name="T53" fmla="*/ 686 h 731"/>
                <a:gd name="T54" fmla="*/ 92 w 614"/>
                <a:gd name="T55" fmla="*/ 649 h 731"/>
                <a:gd name="T56" fmla="*/ 53 w 614"/>
                <a:gd name="T57" fmla="*/ 600 h 731"/>
                <a:gd name="T58" fmla="*/ 25 w 614"/>
                <a:gd name="T59" fmla="*/ 541 h 731"/>
                <a:gd name="T60" fmla="*/ 7 w 614"/>
                <a:gd name="T61" fmla="*/ 471 h 731"/>
                <a:gd name="T62" fmla="*/ 0 w 614"/>
                <a:gd name="T63" fmla="*/ 392 h 731"/>
                <a:gd name="T64" fmla="*/ 2 w 614"/>
                <a:gd name="T65" fmla="*/ 312 h 731"/>
                <a:gd name="T66" fmla="*/ 16 w 614"/>
                <a:gd name="T67" fmla="*/ 238 h 731"/>
                <a:gd name="T68" fmla="*/ 41 w 614"/>
                <a:gd name="T69" fmla="*/ 173 h 731"/>
                <a:gd name="T70" fmla="*/ 75 w 614"/>
                <a:gd name="T71" fmla="*/ 116 h 731"/>
                <a:gd name="T72" fmla="*/ 119 w 614"/>
                <a:gd name="T73" fmla="*/ 70 h 731"/>
                <a:gd name="T74" fmla="*/ 172 w 614"/>
                <a:gd name="T75" fmla="*/ 35 h 731"/>
                <a:gd name="T76" fmla="*/ 232 w 614"/>
                <a:gd name="T77" fmla="*/ 11 h 731"/>
                <a:gd name="T78" fmla="*/ 301 w 614"/>
                <a:gd name="T79" fmla="*/ 1 h 731"/>
                <a:gd name="T80" fmla="*/ 374 w 614"/>
                <a:gd name="T81" fmla="*/ 5 h 731"/>
                <a:gd name="T82" fmla="*/ 438 w 614"/>
                <a:gd name="T83" fmla="*/ 20 h 731"/>
                <a:gd name="T84" fmla="*/ 490 w 614"/>
                <a:gd name="T85" fmla="*/ 47 h 731"/>
                <a:gd name="T86" fmla="*/ 534 w 614"/>
                <a:gd name="T87" fmla="*/ 87 h 731"/>
                <a:gd name="T88" fmla="*/ 567 w 614"/>
                <a:gd name="T89" fmla="*/ 139 h 731"/>
                <a:gd name="T90" fmla="*/ 592 w 614"/>
                <a:gd name="T91" fmla="*/ 202 h 731"/>
                <a:gd name="T92" fmla="*/ 608 w 614"/>
                <a:gd name="T93" fmla="*/ 278 h 731"/>
                <a:gd name="T94" fmla="*/ 614 w 614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4" h="731">
                  <a:moveTo>
                    <a:pt x="405" y="276"/>
                  </a:moveTo>
                  <a:lnTo>
                    <a:pt x="404" y="257"/>
                  </a:lnTo>
                  <a:lnTo>
                    <a:pt x="403" y="241"/>
                  </a:lnTo>
                  <a:lnTo>
                    <a:pt x="400" y="224"/>
                  </a:lnTo>
                  <a:lnTo>
                    <a:pt x="397" y="211"/>
                  </a:lnTo>
                  <a:lnTo>
                    <a:pt x="394" y="198"/>
                  </a:lnTo>
                  <a:lnTo>
                    <a:pt x="390" y="187"/>
                  </a:lnTo>
                  <a:lnTo>
                    <a:pt x="386" y="177"/>
                  </a:lnTo>
                  <a:lnTo>
                    <a:pt x="381" y="170"/>
                  </a:lnTo>
                  <a:lnTo>
                    <a:pt x="375" y="163"/>
                  </a:lnTo>
                  <a:lnTo>
                    <a:pt x="368" y="156"/>
                  </a:lnTo>
                  <a:lnTo>
                    <a:pt x="361" y="152"/>
                  </a:lnTo>
                  <a:lnTo>
                    <a:pt x="353" y="148"/>
                  </a:lnTo>
                  <a:lnTo>
                    <a:pt x="343" y="144"/>
                  </a:lnTo>
                  <a:lnTo>
                    <a:pt x="334" y="142"/>
                  </a:lnTo>
                  <a:lnTo>
                    <a:pt x="323" y="141"/>
                  </a:lnTo>
                  <a:lnTo>
                    <a:pt x="311" y="140"/>
                  </a:lnTo>
                  <a:lnTo>
                    <a:pt x="300" y="141"/>
                  </a:lnTo>
                  <a:lnTo>
                    <a:pt x="289" y="142"/>
                  </a:lnTo>
                  <a:lnTo>
                    <a:pt x="280" y="144"/>
                  </a:lnTo>
                  <a:lnTo>
                    <a:pt x="270" y="148"/>
                  </a:lnTo>
                  <a:lnTo>
                    <a:pt x="261" y="152"/>
                  </a:lnTo>
                  <a:lnTo>
                    <a:pt x="253" y="158"/>
                  </a:lnTo>
                  <a:lnTo>
                    <a:pt x="247" y="163"/>
                  </a:lnTo>
                  <a:lnTo>
                    <a:pt x="240" y="170"/>
                  </a:lnTo>
                  <a:lnTo>
                    <a:pt x="235" y="178"/>
                  </a:lnTo>
                  <a:lnTo>
                    <a:pt x="229" y="188"/>
                  </a:lnTo>
                  <a:lnTo>
                    <a:pt x="225" y="199"/>
                  </a:lnTo>
                  <a:lnTo>
                    <a:pt x="220" y="211"/>
                  </a:lnTo>
                  <a:lnTo>
                    <a:pt x="216" y="225"/>
                  </a:lnTo>
                  <a:lnTo>
                    <a:pt x="213" y="241"/>
                  </a:lnTo>
                  <a:lnTo>
                    <a:pt x="209" y="258"/>
                  </a:lnTo>
                  <a:lnTo>
                    <a:pt x="206" y="276"/>
                  </a:lnTo>
                  <a:lnTo>
                    <a:pt x="405" y="276"/>
                  </a:lnTo>
                  <a:close/>
                  <a:moveTo>
                    <a:pt x="614" y="388"/>
                  </a:moveTo>
                  <a:lnTo>
                    <a:pt x="614" y="397"/>
                  </a:lnTo>
                  <a:lnTo>
                    <a:pt x="613" y="403"/>
                  </a:lnTo>
                  <a:lnTo>
                    <a:pt x="611" y="409"/>
                  </a:lnTo>
                  <a:lnTo>
                    <a:pt x="608" y="411"/>
                  </a:lnTo>
                  <a:lnTo>
                    <a:pt x="603" y="413"/>
                  </a:lnTo>
                  <a:lnTo>
                    <a:pt x="599" y="414"/>
                  </a:lnTo>
                  <a:lnTo>
                    <a:pt x="592" y="415"/>
                  </a:lnTo>
                  <a:lnTo>
                    <a:pt x="585" y="415"/>
                  </a:lnTo>
                  <a:lnTo>
                    <a:pt x="205" y="415"/>
                  </a:lnTo>
                  <a:lnTo>
                    <a:pt x="206" y="435"/>
                  </a:lnTo>
                  <a:lnTo>
                    <a:pt x="208" y="453"/>
                  </a:lnTo>
                  <a:lnTo>
                    <a:pt x="211" y="470"/>
                  </a:lnTo>
                  <a:lnTo>
                    <a:pt x="216" y="485"/>
                  </a:lnTo>
                  <a:lnTo>
                    <a:pt x="221" y="498"/>
                  </a:lnTo>
                  <a:lnTo>
                    <a:pt x="227" y="512"/>
                  </a:lnTo>
                  <a:lnTo>
                    <a:pt x="233" y="522"/>
                  </a:lnTo>
                  <a:lnTo>
                    <a:pt x="242" y="532"/>
                  </a:lnTo>
                  <a:lnTo>
                    <a:pt x="250" y="541"/>
                  </a:lnTo>
                  <a:lnTo>
                    <a:pt x="260" y="549"/>
                  </a:lnTo>
                  <a:lnTo>
                    <a:pt x="271" y="555"/>
                  </a:lnTo>
                  <a:lnTo>
                    <a:pt x="282" y="560"/>
                  </a:lnTo>
                  <a:lnTo>
                    <a:pt x="295" y="564"/>
                  </a:lnTo>
                  <a:lnTo>
                    <a:pt x="308" y="567"/>
                  </a:lnTo>
                  <a:lnTo>
                    <a:pt x="322" y="568"/>
                  </a:lnTo>
                  <a:lnTo>
                    <a:pt x="339" y="569"/>
                  </a:lnTo>
                  <a:lnTo>
                    <a:pt x="363" y="568"/>
                  </a:lnTo>
                  <a:lnTo>
                    <a:pt x="387" y="566"/>
                  </a:lnTo>
                  <a:lnTo>
                    <a:pt x="409" y="562"/>
                  </a:lnTo>
                  <a:lnTo>
                    <a:pt x="429" y="556"/>
                  </a:lnTo>
                  <a:lnTo>
                    <a:pt x="450" y="550"/>
                  </a:lnTo>
                  <a:lnTo>
                    <a:pt x="470" y="542"/>
                  </a:lnTo>
                  <a:lnTo>
                    <a:pt x="489" y="532"/>
                  </a:lnTo>
                  <a:lnTo>
                    <a:pt x="509" y="522"/>
                  </a:lnTo>
                  <a:lnTo>
                    <a:pt x="515" y="519"/>
                  </a:lnTo>
                  <a:lnTo>
                    <a:pt x="520" y="518"/>
                  </a:lnTo>
                  <a:lnTo>
                    <a:pt x="524" y="517"/>
                  </a:lnTo>
                  <a:lnTo>
                    <a:pt x="529" y="518"/>
                  </a:lnTo>
                  <a:lnTo>
                    <a:pt x="533" y="519"/>
                  </a:lnTo>
                  <a:lnTo>
                    <a:pt x="536" y="522"/>
                  </a:lnTo>
                  <a:lnTo>
                    <a:pt x="540" y="526"/>
                  </a:lnTo>
                  <a:lnTo>
                    <a:pt x="543" y="530"/>
                  </a:lnTo>
                  <a:lnTo>
                    <a:pt x="590" y="624"/>
                  </a:lnTo>
                  <a:lnTo>
                    <a:pt x="592" y="628"/>
                  </a:lnTo>
                  <a:lnTo>
                    <a:pt x="594" y="633"/>
                  </a:lnTo>
                  <a:lnTo>
                    <a:pt x="594" y="637"/>
                  </a:lnTo>
                  <a:lnTo>
                    <a:pt x="594" y="640"/>
                  </a:lnTo>
                  <a:lnTo>
                    <a:pt x="594" y="644"/>
                  </a:lnTo>
                  <a:lnTo>
                    <a:pt x="591" y="647"/>
                  </a:lnTo>
                  <a:lnTo>
                    <a:pt x="589" y="650"/>
                  </a:lnTo>
                  <a:lnTo>
                    <a:pt x="586" y="652"/>
                  </a:lnTo>
                  <a:lnTo>
                    <a:pt x="579" y="658"/>
                  </a:lnTo>
                  <a:lnTo>
                    <a:pt x="571" y="663"/>
                  </a:lnTo>
                  <a:lnTo>
                    <a:pt x="561" y="670"/>
                  </a:lnTo>
                  <a:lnTo>
                    <a:pt x="550" y="675"/>
                  </a:lnTo>
                  <a:lnTo>
                    <a:pt x="520" y="690"/>
                  </a:lnTo>
                  <a:lnTo>
                    <a:pt x="491" y="702"/>
                  </a:lnTo>
                  <a:lnTo>
                    <a:pt x="463" y="711"/>
                  </a:lnTo>
                  <a:lnTo>
                    <a:pt x="434" y="718"/>
                  </a:lnTo>
                  <a:lnTo>
                    <a:pt x="407" y="723"/>
                  </a:lnTo>
                  <a:lnTo>
                    <a:pt x="379" y="728"/>
                  </a:lnTo>
                  <a:lnTo>
                    <a:pt x="353" y="730"/>
                  </a:lnTo>
                  <a:lnTo>
                    <a:pt x="327" y="731"/>
                  </a:lnTo>
                  <a:lnTo>
                    <a:pt x="307" y="730"/>
                  </a:lnTo>
                  <a:lnTo>
                    <a:pt x="287" y="729"/>
                  </a:lnTo>
                  <a:lnTo>
                    <a:pt x="269" y="728"/>
                  </a:lnTo>
                  <a:lnTo>
                    <a:pt x="250" y="725"/>
                  </a:lnTo>
                  <a:lnTo>
                    <a:pt x="232" y="721"/>
                  </a:lnTo>
                  <a:lnTo>
                    <a:pt x="216" y="718"/>
                  </a:lnTo>
                  <a:lnTo>
                    <a:pt x="199" y="713"/>
                  </a:lnTo>
                  <a:lnTo>
                    <a:pt x="184" y="707"/>
                  </a:lnTo>
                  <a:lnTo>
                    <a:pt x="169" y="702"/>
                  </a:lnTo>
                  <a:lnTo>
                    <a:pt x="154" y="694"/>
                  </a:lnTo>
                  <a:lnTo>
                    <a:pt x="140" y="686"/>
                  </a:lnTo>
                  <a:lnTo>
                    <a:pt x="127" y="679"/>
                  </a:lnTo>
                  <a:lnTo>
                    <a:pt x="115" y="669"/>
                  </a:lnTo>
                  <a:lnTo>
                    <a:pt x="103" y="659"/>
                  </a:lnTo>
                  <a:lnTo>
                    <a:pt x="92" y="649"/>
                  </a:lnTo>
                  <a:lnTo>
                    <a:pt x="81" y="637"/>
                  </a:lnTo>
                  <a:lnTo>
                    <a:pt x="71" y="625"/>
                  </a:lnTo>
                  <a:lnTo>
                    <a:pt x="62" y="613"/>
                  </a:lnTo>
                  <a:lnTo>
                    <a:pt x="53" y="600"/>
                  </a:lnTo>
                  <a:lnTo>
                    <a:pt x="46" y="586"/>
                  </a:lnTo>
                  <a:lnTo>
                    <a:pt x="38" y="572"/>
                  </a:lnTo>
                  <a:lnTo>
                    <a:pt x="31" y="556"/>
                  </a:lnTo>
                  <a:lnTo>
                    <a:pt x="25" y="541"/>
                  </a:lnTo>
                  <a:lnTo>
                    <a:pt x="19" y="525"/>
                  </a:lnTo>
                  <a:lnTo>
                    <a:pt x="15" y="507"/>
                  </a:lnTo>
                  <a:lnTo>
                    <a:pt x="10" y="490"/>
                  </a:lnTo>
                  <a:lnTo>
                    <a:pt x="7" y="471"/>
                  </a:lnTo>
                  <a:lnTo>
                    <a:pt x="4" y="453"/>
                  </a:lnTo>
                  <a:lnTo>
                    <a:pt x="2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2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2" y="312"/>
                  </a:lnTo>
                  <a:lnTo>
                    <a:pt x="5" y="293"/>
                  </a:lnTo>
                  <a:lnTo>
                    <a:pt x="8" y="274"/>
                  </a:lnTo>
                  <a:lnTo>
                    <a:pt x="12" y="256"/>
                  </a:lnTo>
                  <a:lnTo>
                    <a:pt x="16" y="238"/>
                  </a:lnTo>
                  <a:lnTo>
                    <a:pt x="21" y="221"/>
                  </a:lnTo>
                  <a:lnTo>
                    <a:pt x="27" y="205"/>
                  </a:lnTo>
                  <a:lnTo>
                    <a:pt x="34" y="188"/>
                  </a:lnTo>
                  <a:lnTo>
                    <a:pt x="41" y="173"/>
                  </a:lnTo>
                  <a:lnTo>
                    <a:pt x="49" y="158"/>
                  </a:lnTo>
                  <a:lnTo>
                    <a:pt x="57" y="143"/>
                  </a:lnTo>
                  <a:lnTo>
                    <a:pt x="65" y="129"/>
                  </a:lnTo>
                  <a:lnTo>
                    <a:pt x="75" y="116"/>
                  </a:lnTo>
                  <a:lnTo>
                    <a:pt x="85" y="104"/>
                  </a:lnTo>
                  <a:lnTo>
                    <a:pt x="96" y="92"/>
                  </a:lnTo>
                  <a:lnTo>
                    <a:pt x="107" y="81"/>
                  </a:lnTo>
                  <a:lnTo>
                    <a:pt x="119" y="70"/>
                  </a:lnTo>
                  <a:lnTo>
                    <a:pt x="131" y="60"/>
                  </a:lnTo>
                  <a:lnTo>
                    <a:pt x="144" y="50"/>
                  </a:lnTo>
                  <a:lnTo>
                    <a:pt x="158" y="43"/>
                  </a:lnTo>
                  <a:lnTo>
                    <a:pt x="172" y="35"/>
                  </a:lnTo>
                  <a:lnTo>
                    <a:pt x="186" y="28"/>
                  </a:lnTo>
                  <a:lnTo>
                    <a:pt x="202" y="21"/>
                  </a:lnTo>
                  <a:lnTo>
                    <a:pt x="217" y="15"/>
                  </a:lnTo>
                  <a:lnTo>
                    <a:pt x="232" y="11"/>
                  </a:lnTo>
                  <a:lnTo>
                    <a:pt x="249" y="8"/>
                  </a:lnTo>
                  <a:lnTo>
                    <a:pt x="266" y="5"/>
                  </a:lnTo>
                  <a:lnTo>
                    <a:pt x="284" y="2"/>
                  </a:lnTo>
                  <a:lnTo>
                    <a:pt x="301" y="1"/>
                  </a:lnTo>
                  <a:lnTo>
                    <a:pt x="320" y="0"/>
                  </a:lnTo>
                  <a:lnTo>
                    <a:pt x="339" y="1"/>
                  </a:lnTo>
                  <a:lnTo>
                    <a:pt x="356" y="2"/>
                  </a:lnTo>
                  <a:lnTo>
                    <a:pt x="374" y="5"/>
                  </a:lnTo>
                  <a:lnTo>
                    <a:pt x="390" y="7"/>
                  </a:lnTo>
                  <a:lnTo>
                    <a:pt x="407" y="10"/>
                  </a:lnTo>
                  <a:lnTo>
                    <a:pt x="422" y="14"/>
                  </a:lnTo>
                  <a:lnTo>
                    <a:pt x="438" y="20"/>
                  </a:lnTo>
                  <a:lnTo>
                    <a:pt x="452" y="25"/>
                  </a:lnTo>
                  <a:lnTo>
                    <a:pt x="465" y="32"/>
                  </a:lnTo>
                  <a:lnTo>
                    <a:pt x="478" y="40"/>
                  </a:lnTo>
                  <a:lnTo>
                    <a:pt x="490" y="47"/>
                  </a:lnTo>
                  <a:lnTo>
                    <a:pt x="502" y="56"/>
                  </a:lnTo>
                  <a:lnTo>
                    <a:pt x="513" y="66"/>
                  </a:lnTo>
                  <a:lnTo>
                    <a:pt x="524" y="76"/>
                  </a:lnTo>
                  <a:lnTo>
                    <a:pt x="534" y="87"/>
                  </a:lnTo>
                  <a:lnTo>
                    <a:pt x="543" y="99"/>
                  </a:lnTo>
                  <a:lnTo>
                    <a:pt x="552" y="112"/>
                  </a:lnTo>
                  <a:lnTo>
                    <a:pt x="561" y="125"/>
                  </a:lnTo>
                  <a:lnTo>
                    <a:pt x="567" y="139"/>
                  </a:lnTo>
                  <a:lnTo>
                    <a:pt x="575" y="154"/>
                  </a:lnTo>
                  <a:lnTo>
                    <a:pt x="582" y="170"/>
                  </a:lnTo>
                  <a:lnTo>
                    <a:pt x="587" y="186"/>
                  </a:lnTo>
                  <a:lnTo>
                    <a:pt x="592" y="202"/>
                  </a:lnTo>
                  <a:lnTo>
                    <a:pt x="597" y="220"/>
                  </a:lnTo>
                  <a:lnTo>
                    <a:pt x="601" y="238"/>
                  </a:lnTo>
                  <a:lnTo>
                    <a:pt x="605" y="258"/>
                  </a:lnTo>
                  <a:lnTo>
                    <a:pt x="608" y="278"/>
                  </a:lnTo>
                  <a:lnTo>
                    <a:pt x="610" y="298"/>
                  </a:lnTo>
                  <a:lnTo>
                    <a:pt x="612" y="319"/>
                  </a:lnTo>
                  <a:lnTo>
                    <a:pt x="613" y="342"/>
                  </a:lnTo>
                  <a:lnTo>
                    <a:pt x="614" y="364"/>
                  </a:lnTo>
                  <a:lnTo>
                    <a:pt x="614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8AE1C8E3-4108-444B-9E65-EF67718C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" y="744"/>
              <a:ext cx="97" cy="70"/>
            </a:xfrm>
            <a:custGeom>
              <a:avLst/>
              <a:gdLst>
                <a:gd name="T0" fmla="*/ 959 w 962"/>
                <a:gd name="T1" fmla="*/ 703 h 709"/>
                <a:gd name="T2" fmla="*/ 945 w 962"/>
                <a:gd name="T3" fmla="*/ 709 h 709"/>
                <a:gd name="T4" fmla="*/ 761 w 962"/>
                <a:gd name="T5" fmla="*/ 708 h 709"/>
                <a:gd name="T6" fmla="*/ 751 w 962"/>
                <a:gd name="T7" fmla="*/ 698 h 709"/>
                <a:gd name="T8" fmla="*/ 750 w 962"/>
                <a:gd name="T9" fmla="*/ 219 h 709"/>
                <a:gd name="T10" fmla="*/ 742 w 962"/>
                <a:gd name="T11" fmla="*/ 180 h 709"/>
                <a:gd name="T12" fmla="*/ 729 w 962"/>
                <a:gd name="T13" fmla="*/ 163 h 709"/>
                <a:gd name="T14" fmla="*/ 708 w 962"/>
                <a:gd name="T15" fmla="*/ 155 h 709"/>
                <a:gd name="T16" fmla="*/ 664 w 962"/>
                <a:gd name="T17" fmla="*/ 161 h 709"/>
                <a:gd name="T18" fmla="*/ 615 w 962"/>
                <a:gd name="T19" fmla="*/ 192 h 709"/>
                <a:gd name="T20" fmla="*/ 599 w 962"/>
                <a:gd name="T21" fmla="*/ 697 h 709"/>
                <a:gd name="T22" fmla="*/ 592 w 962"/>
                <a:gd name="T23" fmla="*/ 708 h 709"/>
                <a:gd name="T24" fmla="*/ 409 w 962"/>
                <a:gd name="T25" fmla="*/ 709 h 709"/>
                <a:gd name="T26" fmla="*/ 395 w 962"/>
                <a:gd name="T27" fmla="*/ 703 h 709"/>
                <a:gd name="T28" fmla="*/ 393 w 962"/>
                <a:gd name="T29" fmla="*/ 246 h 709"/>
                <a:gd name="T30" fmla="*/ 383 w 962"/>
                <a:gd name="T31" fmla="*/ 177 h 709"/>
                <a:gd name="T32" fmla="*/ 369 w 962"/>
                <a:gd name="T33" fmla="*/ 163 h 709"/>
                <a:gd name="T34" fmla="*/ 344 w 962"/>
                <a:gd name="T35" fmla="*/ 157 h 709"/>
                <a:gd name="T36" fmla="*/ 296 w 962"/>
                <a:gd name="T37" fmla="*/ 168 h 709"/>
                <a:gd name="T38" fmla="*/ 242 w 962"/>
                <a:gd name="T39" fmla="*/ 204 h 709"/>
                <a:gd name="T40" fmla="*/ 241 w 962"/>
                <a:gd name="T41" fmla="*/ 703 h 709"/>
                <a:gd name="T42" fmla="*/ 226 w 962"/>
                <a:gd name="T43" fmla="*/ 709 h 709"/>
                <a:gd name="T44" fmla="*/ 41 w 962"/>
                <a:gd name="T45" fmla="*/ 708 h 709"/>
                <a:gd name="T46" fmla="*/ 33 w 962"/>
                <a:gd name="T47" fmla="*/ 697 h 709"/>
                <a:gd name="T48" fmla="*/ 30 w 962"/>
                <a:gd name="T49" fmla="*/ 203 h 709"/>
                <a:gd name="T50" fmla="*/ 20 w 962"/>
                <a:gd name="T51" fmla="*/ 120 h 709"/>
                <a:gd name="T52" fmla="*/ 3 w 962"/>
                <a:gd name="T53" fmla="*/ 61 h 709"/>
                <a:gd name="T54" fmla="*/ 1 w 962"/>
                <a:gd name="T55" fmla="*/ 43 h 709"/>
                <a:gd name="T56" fmla="*/ 161 w 962"/>
                <a:gd name="T57" fmla="*/ 2 h 709"/>
                <a:gd name="T58" fmla="*/ 187 w 962"/>
                <a:gd name="T59" fmla="*/ 3 h 709"/>
                <a:gd name="T60" fmla="*/ 212 w 962"/>
                <a:gd name="T61" fmla="*/ 40 h 709"/>
                <a:gd name="T62" fmla="*/ 226 w 962"/>
                <a:gd name="T63" fmla="*/ 82 h 709"/>
                <a:gd name="T64" fmla="*/ 320 w 962"/>
                <a:gd name="T65" fmla="*/ 22 h 709"/>
                <a:gd name="T66" fmla="*/ 367 w 962"/>
                <a:gd name="T67" fmla="*/ 8 h 709"/>
                <a:gd name="T68" fmla="*/ 420 w 962"/>
                <a:gd name="T69" fmla="*/ 2 h 709"/>
                <a:gd name="T70" fmla="*/ 472 w 962"/>
                <a:gd name="T71" fmla="*/ 9 h 709"/>
                <a:gd name="T72" fmla="*/ 516 w 962"/>
                <a:gd name="T73" fmla="*/ 25 h 709"/>
                <a:gd name="T74" fmla="*/ 552 w 962"/>
                <a:gd name="T75" fmla="*/ 54 h 709"/>
                <a:gd name="T76" fmla="*/ 576 w 962"/>
                <a:gd name="T77" fmla="*/ 93 h 709"/>
                <a:gd name="T78" fmla="*/ 652 w 962"/>
                <a:gd name="T79" fmla="*/ 37 h 709"/>
                <a:gd name="T80" fmla="*/ 700 w 962"/>
                <a:gd name="T81" fmla="*/ 15 h 709"/>
                <a:gd name="T82" fmla="*/ 754 w 962"/>
                <a:gd name="T83" fmla="*/ 4 h 709"/>
                <a:gd name="T84" fmla="*/ 808 w 962"/>
                <a:gd name="T85" fmla="*/ 3 h 709"/>
                <a:gd name="T86" fmla="*/ 853 w 962"/>
                <a:gd name="T87" fmla="*/ 13 h 709"/>
                <a:gd name="T88" fmla="*/ 889 w 962"/>
                <a:gd name="T89" fmla="*/ 31 h 709"/>
                <a:gd name="T90" fmla="*/ 918 w 962"/>
                <a:gd name="T91" fmla="*/ 56 h 709"/>
                <a:gd name="T92" fmla="*/ 944 w 962"/>
                <a:gd name="T93" fmla="*/ 104 h 709"/>
                <a:gd name="T94" fmla="*/ 959 w 962"/>
                <a:gd name="T95" fmla="*/ 186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2" h="709">
                  <a:moveTo>
                    <a:pt x="962" y="683"/>
                  </a:moveTo>
                  <a:lnTo>
                    <a:pt x="962" y="692"/>
                  </a:lnTo>
                  <a:lnTo>
                    <a:pt x="960" y="697"/>
                  </a:lnTo>
                  <a:lnTo>
                    <a:pt x="959" y="703"/>
                  </a:lnTo>
                  <a:lnTo>
                    <a:pt x="958" y="705"/>
                  </a:lnTo>
                  <a:lnTo>
                    <a:pt x="955" y="707"/>
                  </a:lnTo>
                  <a:lnTo>
                    <a:pt x="951" y="708"/>
                  </a:lnTo>
                  <a:lnTo>
                    <a:pt x="945" y="709"/>
                  </a:lnTo>
                  <a:lnTo>
                    <a:pt x="937" y="709"/>
                  </a:lnTo>
                  <a:lnTo>
                    <a:pt x="774" y="709"/>
                  </a:lnTo>
                  <a:lnTo>
                    <a:pt x="767" y="709"/>
                  </a:lnTo>
                  <a:lnTo>
                    <a:pt x="761" y="708"/>
                  </a:lnTo>
                  <a:lnTo>
                    <a:pt x="757" y="707"/>
                  </a:lnTo>
                  <a:lnTo>
                    <a:pt x="754" y="706"/>
                  </a:lnTo>
                  <a:lnTo>
                    <a:pt x="753" y="704"/>
                  </a:lnTo>
                  <a:lnTo>
                    <a:pt x="751" y="698"/>
                  </a:lnTo>
                  <a:lnTo>
                    <a:pt x="751" y="692"/>
                  </a:lnTo>
                  <a:lnTo>
                    <a:pt x="750" y="683"/>
                  </a:lnTo>
                  <a:lnTo>
                    <a:pt x="750" y="239"/>
                  </a:lnTo>
                  <a:lnTo>
                    <a:pt x="750" y="219"/>
                  </a:lnTo>
                  <a:lnTo>
                    <a:pt x="747" y="201"/>
                  </a:lnTo>
                  <a:lnTo>
                    <a:pt x="745" y="193"/>
                  </a:lnTo>
                  <a:lnTo>
                    <a:pt x="744" y="187"/>
                  </a:lnTo>
                  <a:lnTo>
                    <a:pt x="742" y="180"/>
                  </a:lnTo>
                  <a:lnTo>
                    <a:pt x="739" y="175"/>
                  </a:lnTo>
                  <a:lnTo>
                    <a:pt x="735" y="170"/>
                  </a:lnTo>
                  <a:lnTo>
                    <a:pt x="732" y="166"/>
                  </a:lnTo>
                  <a:lnTo>
                    <a:pt x="729" y="163"/>
                  </a:lnTo>
                  <a:lnTo>
                    <a:pt x="724" y="160"/>
                  </a:lnTo>
                  <a:lnTo>
                    <a:pt x="719" y="157"/>
                  </a:lnTo>
                  <a:lnTo>
                    <a:pt x="713" y="156"/>
                  </a:lnTo>
                  <a:lnTo>
                    <a:pt x="708" y="155"/>
                  </a:lnTo>
                  <a:lnTo>
                    <a:pt x="701" y="155"/>
                  </a:lnTo>
                  <a:lnTo>
                    <a:pt x="688" y="155"/>
                  </a:lnTo>
                  <a:lnTo>
                    <a:pt x="676" y="157"/>
                  </a:lnTo>
                  <a:lnTo>
                    <a:pt x="664" y="161"/>
                  </a:lnTo>
                  <a:lnTo>
                    <a:pt x="653" y="166"/>
                  </a:lnTo>
                  <a:lnTo>
                    <a:pt x="641" y="173"/>
                  </a:lnTo>
                  <a:lnTo>
                    <a:pt x="629" y="181"/>
                  </a:lnTo>
                  <a:lnTo>
                    <a:pt x="615" y="192"/>
                  </a:lnTo>
                  <a:lnTo>
                    <a:pt x="600" y="204"/>
                  </a:lnTo>
                  <a:lnTo>
                    <a:pt x="600" y="683"/>
                  </a:lnTo>
                  <a:lnTo>
                    <a:pt x="599" y="692"/>
                  </a:lnTo>
                  <a:lnTo>
                    <a:pt x="599" y="697"/>
                  </a:lnTo>
                  <a:lnTo>
                    <a:pt x="598" y="703"/>
                  </a:lnTo>
                  <a:lnTo>
                    <a:pt x="597" y="705"/>
                  </a:lnTo>
                  <a:lnTo>
                    <a:pt x="595" y="707"/>
                  </a:lnTo>
                  <a:lnTo>
                    <a:pt x="592" y="708"/>
                  </a:lnTo>
                  <a:lnTo>
                    <a:pt x="586" y="709"/>
                  </a:lnTo>
                  <a:lnTo>
                    <a:pt x="579" y="709"/>
                  </a:lnTo>
                  <a:lnTo>
                    <a:pt x="417" y="709"/>
                  </a:lnTo>
                  <a:lnTo>
                    <a:pt x="409" y="709"/>
                  </a:lnTo>
                  <a:lnTo>
                    <a:pt x="403" y="708"/>
                  </a:lnTo>
                  <a:lnTo>
                    <a:pt x="399" y="707"/>
                  </a:lnTo>
                  <a:lnTo>
                    <a:pt x="396" y="705"/>
                  </a:lnTo>
                  <a:lnTo>
                    <a:pt x="395" y="703"/>
                  </a:lnTo>
                  <a:lnTo>
                    <a:pt x="394" y="697"/>
                  </a:lnTo>
                  <a:lnTo>
                    <a:pt x="393" y="692"/>
                  </a:lnTo>
                  <a:lnTo>
                    <a:pt x="393" y="683"/>
                  </a:lnTo>
                  <a:lnTo>
                    <a:pt x="393" y="246"/>
                  </a:lnTo>
                  <a:lnTo>
                    <a:pt x="392" y="223"/>
                  </a:lnTo>
                  <a:lnTo>
                    <a:pt x="391" y="204"/>
                  </a:lnTo>
                  <a:lnTo>
                    <a:pt x="387" y="189"/>
                  </a:lnTo>
                  <a:lnTo>
                    <a:pt x="383" y="177"/>
                  </a:lnTo>
                  <a:lnTo>
                    <a:pt x="381" y="173"/>
                  </a:lnTo>
                  <a:lnTo>
                    <a:pt x="377" y="168"/>
                  </a:lnTo>
                  <a:lnTo>
                    <a:pt x="373" y="165"/>
                  </a:lnTo>
                  <a:lnTo>
                    <a:pt x="369" y="163"/>
                  </a:lnTo>
                  <a:lnTo>
                    <a:pt x="363" y="161"/>
                  </a:lnTo>
                  <a:lnTo>
                    <a:pt x="358" y="158"/>
                  </a:lnTo>
                  <a:lnTo>
                    <a:pt x="351" y="157"/>
                  </a:lnTo>
                  <a:lnTo>
                    <a:pt x="344" y="157"/>
                  </a:lnTo>
                  <a:lnTo>
                    <a:pt x="331" y="158"/>
                  </a:lnTo>
                  <a:lnTo>
                    <a:pt x="319" y="161"/>
                  </a:lnTo>
                  <a:lnTo>
                    <a:pt x="308" y="164"/>
                  </a:lnTo>
                  <a:lnTo>
                    <a:pt x="296" y="168"/>
                  </a:lnTo>
                  <a:lnTo>
                    <a:pt x="284" y="175"/>
                  </a:lnTo>
                  <a:lnTo>
                    <a:pt x="271" y="184"/>
                  </a:lnTo>
                  <a:lnTo>
                    <a:pt x="258" y="193"/>
                  </a:lnTo>
                  <a:lnTo>
                    <a:pt x="242" y="204"/>
                  </a:lnTo>
                  <a:lnTo>
                    <a:pt x="242" y="683"/>
                  </a:lnTo>
                  <a:lnTo>
                    <a:pt x="242" y="692"/>
                  </a:lnTo>
                  <a:lnTo>
                    <a:pt x="242" y="697"/>
                  </a:lnTo>
                  <a:lnTo>
                    <a:pt x="241" y="703"/>
                  </a:lnTo>
                  <a:lnTo>
                    <a:pt x="239" y="705"/>
                  </a:lnTo>
                  <a:lnTo>
                    <a:pt x="237" y="707"/>
                  </a:lnTo>
                  <a:lnTo>
                    <a:pt x="232" y="708"/>
                  </a:lnTo>
                  <a:lnTo>
                    <a:pt x="226" y="709"/>
                  </a:lnTo>
                  <a:lnTo>
                    <a:pt x="218" y="709"/>
                  </a:lnTo>
                  <a:lnTo>
                    <a:pt x="55" y="709"/>
                  </a:lnTo>
                  <a:lnTo>
                    <a:pt x="48" y="709"/>
                  </a:lnTo>
                  <a:lnTo>
                    <a:pt x="41" y="708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4" y="703"/>
                  </a:lnTo>
                  <a:lnTo>
                    <a:pt x="33" y="697"/>
                  </a:lnTo>
                  <a:lnTo>
                    <a:pt x="31" y="692"/>
                  </a:lnTo>
                  <a:lnTo>
                    <a:pt x="31" y="683"/>
                  </a:lnTo>
                  <a:lnTo>
                    <a:pt x="31" y="228"/>
                  </a:lnTo>
                  <a:lnTo>
                    <a:pt x="30" y="203"/>
                  </a:lnTo>
                  <a:lnTo>
                    <a:pt x="29" y="179"/>
                  </a:lnTo>
                  <a:lnTo>
                    <a:pt x="27" y="158"/>
                  </a:lnTo>
                  <a:lnTo>
                    <a:pt x="25" y="139"/>
                  </a:lnTo>
                  <a:lnTo>
                    <a:pt x="20" y="120"/>
                  </a:lnTo>
                  <a:lnTo>
                    <a:pt x="16" y="103"/>
                  </a:lnTo>
                  <a:lnTo>
                    <a:pt x="11" y="85"/>
                  </a:lnTo>
                  <a:lnTo>
                    <a:pt x="5" y="68"/>
                  </a:lnTo>
                  <a:lnTo>
                    <a:pt x="3" y="61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4" y="39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161" y="2"/>
                  </a:lnTo>
                  <a:lnTo>
                    <a:pt x="171" y="1"/>
                  </a:lnTo>
                  <a:lnTo>
                    <a:pt x="179" y="0"/>
                  </a:lnTo>
                  <a:lnTo>
                    <a:pt x="183" y="1"/>
                  </a:lnTo>
                  <a:lnTo>
                    <a:pt x="187" y="3"/>
                  </a:lnTo>
                  <a:lnTo>
                    <a:pt x="192" y="8"/>
                  </a:lnTo>
                  <a:lnTo>
                    <a:pt x="197" y="14"/>
                  </a:lnTo>
                  <a:lnTo>
                    <a:pt x="204" y="26"/>
                  </a:lnTo>
                  <a:lnTo>
                    <a:pt x="212" y="40"/>
                  </a:lnTo>
                  <a:lnTo>
                    <a:pt x="215" y="48"/>
                  </a:lnTo>
                  <a:lnTo>
                    <a:pt x="219" y="58"/>
                  </a:lnTo>
                  <a:lnTo>
                    <a:pt x="223" y="69"/>
                  </a:lnTo>
                  <a:lnTo>
                    <a:pt x="226" y="82"/>
                  </a:lnTo>
                  <a:lnTo>
                    <a:pt x="250" y="62"/>
                  </a:lnTo>
                  <a:lnTo>
                    <a:pt x="274" y="47"/>
                  </a:lnTo>
                  <a:lnTo>
                    <a:pt x="297" y="33"/>
                  </a:lnTo>
                  <a:lnTo>
                    <a:pt x="320" y="22"/>
                  </a:lnTo>
                  <a:lnTo>
                    <a:pt x="331" y="17"/>
                  </a:lnTo>
                  <a:lnTo>
                    <a:pt x="343" y="13"/>
                  </a:lnTo>
                  <a:lnTo>
                    <a:pt x="355" y="10"/>
                  </a:lnTo>
                  <a:lnTo>
                    <a:pt x="367" y="8"/>
                  </a:lnTo>
                  <a:lnTo>
                    <a:pt x="381" y="5"/>
                  </a:lnTo>
                  <a:lnTo>
                    <a:pt x="394" y="4"/>
                  </a:lnTo>
                  <a:lnTo>
                    <a:pt x="407" y="3"/>
                  </a:lnTo>
                  <a:lnTo>
                    <a:pt x="420" y="2"/>
                  </a:lnTo>
                  <a:lnTo>
                    <a:pt x="434" y="3"/>
                  </a:lnTo>
                  <a:lnTo>
                    <a:pt x="447" y="4"/>
                  </a:lnTo>
                  <a:lnTo>
                    <a:pt x="460" y="5"/>
                  </a:lnTo>
                  <a:lnTo>
                    <a:pt x="472" y="9"/>
                  </a:lnTo>
                  <a:lnTo>
                    <a:pt x="483" y="12"/>
                  </a:lnTo>
                  <a:lnTo>
                    <a:pt x="495" y="15"/>
                  </a:lnTo>
                  <a:lnTo>
                    <a:pt x="506" y="20"/>
                  </a:lnTo>
                  <a:lnTo>
                    <a:pt x="516" y="25"/>
                  </a:lnTo>
                  <a:lnTo>
                    <a:pt x="526" y="32"/>
                  </a:lnTo>
                  <a:lnTo>
                    <a:pt x="536" y="38"/>
                  </a:lnTo>
                  <a:lnTo>
                    <a:pt x="543" y="46"/>
                  </a:lnTo>
                  <a:lnTo>
                    <a:pt x="552" y="54"/>
                  </a:lnTo>
                  <a:lnTo>
                    <a:pt x="559" y="62"/>
                  </a:lnTo>
                  <a:lnTo>
                    <a:pt x="565" y="72"/>
                  </a:lnTo>
                  <a:lnTo>
                    <a:pt x="571" y="82"/>
                  </a:lnTo>
                  <a:lnTo>
                    <a:pt x="576" y="93"/>
                  </a:lnTo>
                  <a:lnTo>
                    <a:pt x="601" y="71"/>
                  </a:lnTo>
                  <a:lnTo>
                    <a:pt x="627" y="52"/>
                  </a:lnTo>
                  <a:lnTo>
                    <a:pt x="639" y="45"/>
                  </a:lnTo>
                  <a:lnTo>
                    <a:pt x="652" y="37"/>
                  </a:lnTo>
                  <a:lnTo>
                    <a:pt x="664" y="31"/>
                  </a:lnTo>
                  <a:lnTo>
                    <a:pt x="676" y="25"/>
                  </a:lnTo>
                  <a:lnTo>
                    <a:pt x="688" y="20"/>
                  </a:lnTo>
                  <a:lnTo>
                    <a:pt x="700" y="15"/>
                  </a:lnTo>
                  <a:lnTo>
                    <a:pt x="713" y="11"/>
                  </a:lnTo>
                  <a:lnTo>
                    <a:pt x="727" y="8"/>
                  </a:lnTo>
                  <a:lnTo>
                    <a:pt x="740" y="5"/>
                  </a:lnTo>
                  <a:lnTo>
                    <a:pt x="754" y="4"/>
                  </a:lnTo>
                  <a:lnTo>
                    <a:pt x="767" y="3"/>
                  </a:lnTo>
                  <a:lnTo>
                    <a:pt x="783" y="2"/>
                  </a:lnTo>
                  <a:lnTo>
                    <a:pt x="796" y="3"/>
                  </a:lnTo>
                  <a:lnTo>
                    <a:pt x="808" y="3"/>
                  </a:lnTo>
                  <a:lnTo>
                    <a:pt x="820" y="5"/>
                  </a:lnTo>
                  <a:lnTo>
                    <a:pt x="832" y="8"/>
                  </a:lnTo>
                  <a:lnTo>
                    <a:pt x="843" y="10"/>
                  </a:lnTo>
                  <a:lnTo>
                    <a:pt x="853" y="13"/>
                  </a:lnTo>
                  <a:lnTo>
                    <a:pt x="863" y="16"/>
                  </a:lnTo>
                  <a:lnTo>
                    <a:pt x="873" y="21"/>
                  </a:lnTo>
                  <a:lnTo>
                    <a:pt x="881" y="25"/>
                  </a:lnTo>
                  <a:lnTo>
                    <a:pt x="889" y="31"/>
                  </a:lnTo>
                  <a:lnTo>
                    <a:pt x="897" y="36"/>
                  </a:lnTo>
                  <a:lnTo>
                    <a:pt x="904" y="42"/>
                  </a:lnTo>
                  <a:lnTo>
                    <a:pt x="911" y="48"/>
                  </a:lnTo>
                  <a:lnTo>
                    <a:pt x="918" y="56"/>
                  </a:lnTo>
                  <a:lnTo>
                    <a:pt x="923" y="62"/>
                  </a:lnTo>
                  <a:lnTo>
                    <a:pt x="928" y="70"/>
                  </a:lnTo>
                  <a:lnTo>
                    <a:pt x="937" y="86"/>
                  </a:lnTo>
                  <a:lnTo>
                    <a:pt x="944" y="104"/>
                  </a:lnTo>
                  <a:lnTo>
                    <a:pt x="951" y="122"/>
                  </a:lnTo>
                  <a:lnTo>
                    <a:pt x="954" y="142"/>
                  </a:lnTo>
                  <a:lnTo>
                    <a:pt x="957" y="163"/>
                  </a:lnTo>
                  <a:lnTo>
                    <a:pt x="959" y="186"/>
                  </a:lnTo>
                  <a:lnTo>
                    <a:pt x="960" y="211"/>
                  </a:lnTo>
                  <a:lnTo>
                    <a:pt x="962" y="239"/>
                  </a:lnTo>
                  <a:lnTo>
                    <a:pt x="962" y="683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1E533A6B-BD65-4696-9B08-030498062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" y="744"/>
              <a:ext cx="53" cy="73"/>
            </a:xfrm>
            <a:custGeom>
              <a:avLst/>
              <a:gdLst>
                <a:gd name="T0" fmla="*/ 533 w 537"/>
                <a:gd name="T1" fmla="*/ 546 h 731"/>
                <a:gd name="T2" fmla="*/ 522 w 537"/>
                <a:gd name="T3" fmla="*/ 593 h 731"/>
                <a:gd name="T4" fmla="*/ 501 w 537"/>
                <a:gd name="T5" fmla="*/ 633 h 731"/>
                <a:gd name="T6" fmla="*/ 473 w 537"/>
                <a:gd name="T7" fmla="*/ 667 h 731"/>
                <a:gd name="T8" fmla="*/ 438 w 537"/>
                <a:gd name="T9" fmla="*/ 693 h 731"/>
                <a:gd name="T10" fmla="*/ 395 w 537"/>
                <a:gd name="T11" fmla="*/ 713 h 731"/>
                <a:gd name="T12" fmla="*/ 309 w 537"/>
                <a:gd name="T13" fmla="*/ 730 h 731"/>
                <a:gd name="T14" fmla="*/ 222 w 537"/>
                <a:gd name="T15" fmla="*/ 728 h 731"/>
                <a:gd name="T16" fmla="*/ 150 w 537"/>
                <a:gd name="T17" fmla="*/ 717 h 731"/>
                <a:gd name="T18" fmla="*/ 40 w 537"/>
                <a:gd name="T19" fmla="*/ 679 h 731"/>
                <a:gd name="T20" fmla="*/ 1 w 537"/>
                <a:gd name="T21" fmla="*/ 655 h 731"/>
                <a:gd name="T22" fmla="*/ 38 w 537"/>
                <a:gd name="T23" fmla="*/ 515 h 731"/>
                <a:gd name="T24" fmla="*/ 49 w 537"/>
                <a:gd name="T25" fmla="*/ 503 h 731"/>
                <a:gd name="T26" fmla="*/ 67 w 537"/>
                <a:gd name="T27" fmla="*/ 507 h 731"/>
                <a:gd name="T28" fmla="*/ 114 w 537"/>
                <a:gd name="T29" fmla="*/ 528 h 731"/>
                <a:gd name="T30" fmla="*/ 168 w 537"/>
                <a:gd name="T31" fmla="*/ 549 h 731"/>
                <a:gd name="T32" fmla="*/ 220 w 537"/>
                <a:gd name="T33" fmla="*/ 564 h 731"/>
                <a:gd name="T34" fmla="*/ 265 w 537"/>
                <a:gd name="T35" fmla="*/ 569 h 731"/>
                <a:gd name="T36" fmla="*/ 305 w 537"/>
                <a:gd name="T37" fmla="*/ 562 h 731"/>
                <a:gd name="T38" fmla="*/ 323 w 537"/>
                <a:gd name="T39" fmla="*/ 549 h 731"/>
                <a:gd name="T40" fmla="*/ 332 w 537"/>
                <a:gd name="T41" fmla="*/ 528 h 731"/>
                <a:gd name="T42" fmla="*/ 331 w 537"/>
                <a:gd name="T43" fmla="*/ 502 h 731"/>
                <a:gd name="T44" fmla="*/ 319 w 537"/>
                <a:gd name="T45" fmla="*/ 482 h 731"/>
                <a:gd name="T46" fmla="*/ 276 w 537"/>
                <a:gd name="T47" fmla="*/ 459 h 731"/>
                <a:gd name="T48" fmla="*/ 173 w 537"/>
                <a:gd name="T49" fmla="*/ 416 h 731"/>
                <a:gd name="T50" fmla="*/ 99 w 537"/>
                <a:gd name="T51" fmla="*/ 378 h 731"/>
                <a:gd name="T52" fmla="*/ 53 w 537"/>
                <a:gd name="T53" fmla="*/ 331 h 731"/>
                <a:gd name="T54" fmla="*/ 27 w 537"/>
                <a:gd name="T55" fmla="*/ 266 h 731"/>
                <a:gd name="T56" fmla="*/ 25 w 537"/>
                <a:gd name="T57" fmla="*/ 197 h 731"/>
                <a:gd name="T58" fmla="*/ 35 w 537"/>
                <a:gd name="T59" fmla="*/ 151 h 731"/>
                <a:gd name="T60" fmla="*/ 54 w 537"/>
                <a:gd name="T61" fmla="*/ 111 h 731"/>
                <a:gd name="T62" fmla="*/ 82 w 537"/>
                <a:gd name="T63" fmla="*/ 76 h 731"/>
                <a:gd name="T64" fmla="*/ 117 w 537"/>
                <a:gd name="T65" fmla="*/ 46 h 731"/>
                <a:gd name="T66" fmla="*/ 160 w 537"/>
                <a:gd name="T67" fmla="*/ 24 h 731"/>
                <a:gd name="T68" fmla="*/ 233 w 537"/>
                <a:gd name="T69" fmla="*/ 5 h 731"/>
                <a:gd name="T70" fmla="*/ 356 w 537"/>
                <a:gd name="T71" fmla="*/ 5 h 731"/>
                <a:gd name="T72" fmla="*/ 415 w 537"/>
                <a:gd name="T73" fmla="*/ 15 h 731"/>
                <a:gd name="T74" fmla="*/ 507 w 537"/>
                <a:gd name="T75" fmla="*/ 54 h 731"/>
                <a:gd name="T76" fmla="*/ 518 w 537"/>
                <a:gd name="T77" fmla="*/ 66 h 731"/>
                <a:gd name="T78" fmla="*/ 468 w 537"/>
                <a:gd name="T79" fmla="*/ 194 h 731"/>
                <a:gd name="T80" fmla="*/ 459 w 537"/>
                <a:gd name="T81" fmla="*/ 201 h 731"/>
                <a:gd name="T82" fmla="*/ 428 w 537"/>
                <a:gd name="T83" fmla="*/ 191 h 731"/>
                <a:gd name="T84" fmla="*/ 352 w 537"/>
                <a:gd name="T85" fmla="*/ 164 h 731"/>
                <a:gd name="T86" fmla="*/ 284 w 537"/>
                <a:gd name="T87" fmla="*/ 158 h 731"/>
                <a:gd name="T88" fmla="*/ 240 w 537"/>
                <a:gd name="T89" fmla="*/ 173 h 731"/>
                <a:gd name="T90" fmla="*/ 227 w 537"/>
                <a:gd name="T91" fmla="*/ 191 h 731"/>
                <a:gd name="T92" fmla="*/ 224 w 537"/>
                <a:gd name="T93" fmla="*/ 217 h 731"/>
                <a:gd name="T94" fmla="*/ 231 w 537"/>
                <a:gd name="T95" fmla="*/ 238 h 731"/>
                <a:gd name="T96" fmla="*/ 258 w 537"/>
                <a:gd name="T97" fmla="*/ 255 h 731"/>
                <a:gd name="T98" fmla="*/ 348 w 537"/>
                <a:gd name="T99" fmla="*/ 293 h 731"/>
                <a:gd name="T100" fmla="*/ 442 w 537"/>
                <a:gd name="T101" fmla="*/ 338 h 731"/>
                <a:gd name="T102" fmla="*/ 501 w 537"/>
                <a:gd name="T103" fmla="*/ 390 h 731"/>
                <a:gd name="T104" fmla="*/ 530 w 537"/>
                <a:gd name="T105" fmla="*/ 45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7" h="731">
                  <a:moveTo>
                    <a:pt x="537" y="508"/>
                  </a:moveTo>
                  <a:lnTo>
                    <a:pt x="535" y="521"/>
                  </a:lnTo>
                  <a:lnTo>
                    <a:pt x="535" y="534"/>
                  </a:lnTo>
                  <a:lnTo>
                    <a:pt x="533" y="546"/>
                  </a:lnTo>
                  <a:lnTo>
                    <a:pt x="531" y="558"/>
                  </a:lnTo>
                  <a:lnTo>
                    <a:pt x="529" y="571"/>
                  </a:lnTo>
                  <a:lnTo>
                    <a:pt x="526" y="583"/>
                  </a:lnTo>
                  <a:lnTo>
                    <a:pt x="522" y="593"/>
                  </a:lnTo>
                  <a:lnTo>
                    <a:pt x="518" y="603"/>
                  </a:lnTo>
                  <a:lnTo>
                    <a:pt x="512" y="614"/>
                  </a:lnTo>
                  <a:lnTo>
                    <a:pt x="507" y="624"/>
                  </a:lnTo>
                  <a:lnTo>
                    <a:pt x="501" y="633"/>
                  </a:lnTo>
                  <a:lnTo>
                    <a:pt x="495" y="642"/>
                  </a:lnTo>
                  <a:lnTo>
                    <a:pt x="488" y="650"/>
                  </a:lnTo>
                  <a:lnTo>
                    <a:pt x="481" y="659"/>
                  </a:lnTo>
                  <a:lnTo>
                    <a:pt x="473" y="667"/>
                  </a:lnTo>
                  <a:lnTo>
                    <a:pt x="464" y="673"/>
                  </a:lnTo>
                  <a:lnTo>
                    <a:pt x="456" y="681"/>
                  </a:lnTo>
                  <a:lnTo>
                    <a:pt x="446" y="686"/>
                  </a:lnTo>
                  <a:lnTo>
                    <a:pt x="438" y="693"/>
                  </a:lnTo>
                  <a:lnTo>
                    <a:pt x="428" y="698"/>
                  </a:lnTo>
                  <a:lnTo>
                    <a:pt x="417" y="704"/>
                  </a:lnTo>
                  <a:lnTo>
                    <a:pt x="407" y="708"/>
                  </a:lnTo>
                  <a:lnTo>
                    <a:pt x="395" y="713"/>
                  </a:lnTo>
                  <a:lnTo>
                    <a:pt x="384" y="716"/>
                  </a:lnTo>
                  <a:lnTo>
                    <a:pt x="360" y="722"/>
                  </a:lnTo>
                  <a:lnTo>
                    <a:pt x="336" y="727"/>
                  </a:lnTo>
                  <a:lnTo>
                    <a:pt x="309" y="730"/>
                  </a:lnTo>
                  <a:lnTo>
                    <a:pt x="282" y="731"/>
                  </a:lnTo>
                  <a:lnTo>
                    <a:pt x="262" y="731"/>
                  </a:lnTo>
                  <a:lnTo>
                    <a:pt x="242" y="730"/>
                  </a:lnTo>
                  <a:lnTo>
                    <a:pt x="222" y="728"/>
                  </a:lnTo>
                  <a:lnTo>
                    <a:pt x="204" y="727"/>
                  </a:lnTo>
                  <a:lnTo>
                    <a:pt x="185" y="723"/>
                  </a:lnTo>
                  <a:lnTo>
                    <a:pt x="168" y="720"/>
                  </a:lnTo>
                  <a:lnTo>
                    <a:pt x="150" y="717"/>
                  </a:lnTo>
                  <a:lnTo>
                    <a:pt x="132" y="713"/>
                  </a:lnTo>
                  <a:lnTo>
                    <a:pt x="99" y="703"/>
                  </a:lnTo>
                  <a:lnTo>
                    <a:pt x="69" y="692"/>
                  </a:lnTo>
                  <a:lnTo>
                    <a:pt x="40" y="679"/>
                  </a:lnTo>
                  <a:lnTo>
                    <a:pt x="15" y="666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1" y="655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4" y="628"/>
                  </a:lnTo>
                  <a:lnTo>
                    <a:pt x="38" y="515"/>
                  </a:lnTo>
                  <a:lnTo>
                    <a:pt x="40" y="510"/>
                  </a:lnTo>
                  <a:lnTo>
                    <a:pt x="42" y="506"/>
                  </a:lnTo>
                  <a:lnTo>
                    <a:pt x="46" y="504"/>
                  </a:lnTo>
                  <a:lnTo>
                    <a:pt x="49" y="503"/>
                  </a:lnTo>
                  <a:lnTo>
                    <a:pt x="53" y="503"/>
                  </a:lnTo>
                  <a:lnTo>
                    <a:pt x="57" y="503"/>
                  </a:lnTo>
                  <a:lnTo>
                    <a:pt x="61" y="505"/>
                  </a:lnTo>
                  <a:lnTo>
                    <a:pt x="67" y="507"/>
                  </a:lnTo>
                  <a:lnTo>
                    <a:pt x="78" y="513"/>
                  </a:lnTo>
                  <a:lnTo>
                    <a:pt x="88" y="518"/>
                  </a:lnTo>
                  <a:lnTo>
                    <a:pt x="101" y="524"/>
                  </a:lnTo>
                  <a:lnTo>
                    <a:pt x="114" y="528"/>
                  </a:lnTo>
                  <a:lnTo>
                    <a:pt x="127" y="533"/>
                  </a:lnTo>
                  <a:lnTo>
                    <a:pt x="140" y="539"/>
                  </a:lnTo>
                  <a:lnTo>
                    <a:pt x="153" y="543"/>
                  </a:lnTo>
                  <a:lnTo>
                    <a:pt x="168" y="549"/>
                  </a:lnTo>
                  <a:lnTo>
                    <a:pt x="181" y="553"/>
                  </a:lnTo>
                  <a:lnTo>
                    <a:pt x="194" y="557"/>
                  </a:lnTo>
                  <a:lnTo>
                    <a:pt x="207" y="561"/>
                  </a:lnTo>
                  <a:lnTo>
                    <a:pt x="220" y="564"/>
                  </a:lnTo>
                  <a:lnTo>
                    <a:pt x="232" y="566"/>
                  </a:lnTo>
                  <a:lnTo>
                    <a:pt x="244" y="567"/>
                  </a:lnTo>
                  <a:lnTo>
                    <a:pt x="255" y="568"/>
                  </a:lnTo>
                  <a:lnTo>
                    <a:pt x="265" y="569"/>
                  </a:lnTo>
                  <a:lnTo>
                    <a:pt x="281" y="568"/>
                  </a:lnTo>
                  <a:lnTo>
                    <a:pt x="294" y="566"/>
                  </a:lnTo>
                  <a:lnTo>
                    <a:pt x="299" y="564"/>
                  </a:lnTo>
                  <a:lnTo>
                    <a:pt x="305" y="562"/>
                  </a:lnTo>
                  <a:lnTo>
                    <a:pt x="310" y="558"/>
                  </a:lnTo>
                  <a:lnTo>
                    <a:pt x="315" y="556"/>
                  </a:lnTo>
                  <a:lnTo>
                    <a:pt x="319" y="552"/>
                  </a:lnTo>
                  <a:lnTo>
                    <a:pt x="323" y="549"/>
                  </a:lnTo>
                  <a:lnTo>
                    <a:pt x="326" y="544"/>
                  </a:lnTo>
                  <a:lnTo>
                    <a:pt x="329" y="539"/>
                  </a:lnTo>
                  <a:lnTo>
                    <a:pt x="331" y="533"/>
                  </a:lnTo>
                  <a:lnTo>
                    <a:pt x="332" y="528"/>
                  </a:lnTo>
                  <a:lnTo>
                    <a:pt x="333" y="521"/>
                  </a:lnTo>
                  <a:lnTo>
                    <a:pt x="333" y="515"/>
                  </a:lnTo>
                  <a:lnTo>
                    <a:pt x="332" y="508"/>
                  </a:lnTo>
                  <a:lnTo>
                    <a:pt x="331" y="502"/>
                  </a:lnTo>
                  <a:lnTo>
                    <a:pt x="330" y="496"/>
                  </a:lnTo>
                  <a:lnTo>
                    <a:pt x="327" y="491"/>
                  </a:lnTo>
                  <a:lnTo>
                    <a:pt x="323" y="486"/>
                  </a:lnTo>
                  <a:lnTo>
                    <a:pt x="319" y="482"/>
                  </a:lnTo>
                  <a:lnTo>
                    <a:pt x="315" y="478"/>
                  </a:lnTo>
                  <a:lnTo>
                    <a:pt x="309" y="474"/>
                  </a:lnTo>
                  <a:lnTo>
                    <a:pt x="295" y="467"/>
                  </a:lnTo>
                  <a:lnTo>
                    <a:pt x="276" y="459"/>
                  </a:lnTo>
                  <a:lnTo>
                    <a:pt x="253" y="449"/>
                  </a:lnTo>
                  <a:lnTo>
                    <a:pt x="226" y="439"/>
                  </a:lnTo>
                  <a:lnTo>
                    <a:pt x="198" y="427"/>
                  </a:lnTo>
                  <a:lnTo>
                    <a:pt x="173" y="416"/>
                  </a:lnTo>
                  <a:lnTo>
                    <a:pt x="151" y="407"/>
                  </a:lnTo>
                  <a:lnTo>
                    <a:pt x="132" y="398"/>
                  </a:lnTo>
                  <a:lnTo>
                    <a:pt x="115" y="388"/>
                  </a:lnTo>
                  <a:lnTo>
                    <a:pt x="99" y="378"/>
                  </a:lnTo>
                  <a:lnTo>
                    <a:pt x="86" y="367"/>
                  </a:lnTo>
                  <a:lnTo>
                    <a:pt x="73" y="356"/>
                  </a:lnTo>
                  <a:lnTo>
                    <a:pt x="62" y="344"/>
                  </a:lnTo>
                  <a:lnTo>
                    <a:pt x="53" y="331"/>
                  </a:lnTo>
                  <a:lnTo>
                    <a:pt x="45" y="317"/>
                  </a:lnTo>
                  <a:lnTo>
                    <a:pt x="37" y="302"/>
                  </a:lnTo>
                  <a:lnTo>
                    <a:pt x="31" y="284"/>
                  </a:lnTo>
                  <a:lnTo>
                    <a:pt x="27" y="266"/>
                  </a:lnTo>
                  <a:lnTo>
                    <a:pt x="24" y="245"/>
                  </a:lnTo>
                  <a:lnTo>
                    <a:pt x="24" y="222"/>
                  </a:lnTo>
                  <a:lnTo>
                    <a:pt x="24" y="209"/>
                  </a:lnTo>
                  <a:lnTo>
                    <a:pt x="25" y="197"/>
                  </a:lnTo>
                  <a:lnTo>
                    <a:pt x="26" y="185"/>
                  </a:lnTo>
                  <a:lnTo>
                    <a:pt x="28" y="173"/>
                  </a:lnTo>
                  <a:lnTo>
                    <a:pt x="31" y="162"/>
                  </a:lnTo>
                  <a:lnTo>
                    <a:pt x="35" y="151"/>
                  </a:lnTo>
                  <a:lnTo>
                    <a:pt x="39" y="140"/>
                  </a:lnTo>
                  <a:lnTo>
                    <a:pt x="43" y="130"/>
                  </a:lnTo>
                  <a:lnTo>
                    <a:pt x="49" y="120"/>
                  </a:lnTo>
                  <a:lnTo>
                    <a:pt x="54" y="111"/>
                  </a:lnTo>
                  <a:lnTo>
                    <a:pt x="61" y="101"/>
                  </a:lnTo>
                  <a:lnTo>
                    <a:pt x="68" y="92"/>
                  </a:lnTo>
                  <a:lnTo>
                    <a:pt x="74" y="83"/>
                  </a:lnTo>
                  <a:lnTo>
                    <a:pt x="82" y="76"/>
                  </a:lnTo>
                  <a:lnTo>
                    <a:pt x="91" y="68"/>
                  </a:lnTo>
                  <a:lnTo>
                    <a:pt x="99" y="60"/>
                  </a:lnTo>
                  <a:lnTo>
                    <a:pt x="108" y="53"/>
                  </a:lnTo>
                  <a:lnTo>
                    <a:pt x="117" y="46"/>
                  </a:lnTo>
                  <a:lnTo>
                    <a:pt x="127" y="41"/>
                  </a:lnTo>
                  <a:lnTo>
                    <a:pt x="138" y="34"/>
                  </a:lnTo>
                  <a:lnTo>
                    <a:pt x="149" y="30"/>
                  </a:lnTo>
                  <a:lnTo>
                    <a:pt x="160" y="24"/>
                  </a:lnTo>
                  <a:lnTo>
                    <a:pt x="171" y="20"/>
                  </a:lnTo>
                  <a:lnTo>
                    <a:pt x="183" y="15"/>
                  </a:lnTo>
                  <a:lnTo>
                    <a:pt x="208" y="9"/>
                  </a:lnTo>
                  <a:lnTo>
                    <a:pt x="233" y="5"/>
                  </a:lnTo>
                  <a:lnTo>
                    <a:pt x="261" y="1"/>
                  </a:lnTo>
                  <a:lnTo>
                    <a:pt x="288" y="0"/>
                  </a:lnTo>
                  <a:lnTo>
                    <a:pt x="323" y="1"/>
                  </a:lnTo>
                  <a:lnTo>
                    <a:pt x="356" y="5"/>
                  </a:lnTo>
                  <a:lnTo>
                    <a:pt x="372" y="7"/>
                  </a:lnTo>
                  <a:lnTo>
                    <a:pt x="386" y="9"/>
                  </a:lnTo>
                  <a:lnTo>
                    <a:pt x="400" y="12"/>
                  </a:lnTo>
                  <a:lnTo>
                    <a:pt x="415" y="15"/>
                  </a:lnTo>
                  <a:lnTo>
                    <a:pt x="440" y="24"/>
                  </a:lnTo>
                  <a:lnTo>
                    <a:pt x="464" y="33"/>
                  </a:lnTo>
                  <a:lnTo>
                    <a:pt x="487" y="43"/>
                  </a:lnTo>
                  <a:lnTo>
                    <a:pt x="507" y="54"/>
                  </a:lnTo>
                  <a:lnTo>
                    <a:pt x="511" y="57"/>
                  </a:lnTo>
                  <a:lnTo>
                    <a:pt x="516" y="60"/>
                  </a:lnTo>
                  <a:lnTo>
                    <a:pt x="518" y="62"/>
                  </a:lnTo>
                  <a:lnTo>
                    <a:pt x="518" y="66"/>
                  </a:lnTo>
                  <a:lnTo>
                    <a:pt x="517" y="72"/>
                  </a:lnTo>
                  <a:lnTo>
                    <a:pt x="513" y="82"/>
                  </a:lnTo>
                  <a:lnTo>
                    <a:pt x="471" y="189"/>
                  </a:lnTo>
                  <a:lnTo>
                    <a:pt x="468" y="194"/>
                  </a:lnTo>
                  <a:lnTo>
                    <a:pt x="466" y="197"/>
                  </a:lnTo>
                  <a:lnTo>
                    <a:pt x="464" y="200"/>
                  </a:lnTo>
                  <a:lnTo>
                    <a:pt x="462" y="201"/>
                  </a:lnTo>
                  <a:lnTo>
                    <a:pt x="459" y="201"/>
                  </a:lnTo>
                  <a:lnTo>
                    <a:pt x="455" y="201"/>
                  </a:lnTo>
                  <a:lnTo>
                    <a:pt x="451" y="200"/>
                  </a:lnTo>
                  <a:lnTo>
                    <a:pt x="445" y="198"/>
                  </a:lnTo>
                  <a:lnTo>
                    <a:pt x="428" y="191"/>
                  </a:lnTo>
                  <a:lnTo>
                    <a:pt x="409" y="184"/>
                  </a:lnTo>
                  <a:lnTo>
                    <a:pt x="390" y="177"/>
                  </a:lnTo>
                  <a:lnTo>
                    <a:pt x="371" y="170"/>
                  </a:lnTo>
                  <a:lnTo>
                    <a:pt x="352" y="164"/>
                  </a:lnTo>
                  <a:lnTo>
                    <a:pt x="333" y="160"/>
                  </a:lnTo>
                  <a:lnTo>
                    <a:pt x="316" y="158"/>
                  </a:lnTo>
                  <a:lnTo>
                    <a:pt x="299" y="156"/>
                  </a:lnTo>
                  <a:lnTo>
                    <a:pt x="284" y="158"/>
                  </a:lnTo>
                  <a:lnTo>
                    <a:pt x="270" y="160"/>
                  </a:lnTo>
                  <a:lnTo>
                    <a:pt x="257" y="164"/>
                  </a:lnTo>
                  <a:lnTo>
                    <a:pt x="244" y="170"/>
                  </a:lnTo>
                  <a:lnTo>
                    <a:pt x="240" y="173"/>
                  </a:lnTo>
                  <a:lnTo>
                    <a:pt x="236" y="176"/>
                  </a:lnTo>
                  <a:lnTo>
                    <a:pt x="231" y="180"/>
                  </a:lnTo>
                  <a:lnTo>
                    <a:pt x="229" y="186"/>
                  </a:lnTo>
                  <a:lnTo>
                    <a:pt x="227" y="191"/>
                  </a:lnTo>
                  <a:lnTo>
                    <a:pt x="225" y="197"/>
                  </a:lnTo>
                  <a:lnTo>
                    <a:pt x="224" y="202"/>
                  </a:lnTo>
                  <a:lnTo>
                    <a:pt x="224" y="210"/>
                  </a:lnTo>
                  <a:lnTo>
                    <a:pt x="224" y="217"/>
                  </a:lnTo>
                  <a:lnTo>
                    <a:pt x="225" y="222"/>
                  </a:lnTo>
                  <a:lnTo>
                    <a:pt x="227" y="229"/>
                  </a:lnTo>
                  <a:lnTo>
                    <a:pt x="229" y="233"/>
                  </a:lnTo>
                  <a:lnTo>
                    <a:pt x="231" y="238"/>
                  </a:lnTo>
                  <a:lnTo>
                    <a:pt x="236" y="242"/>
                  </a:lnTo>
                  <a:lnTo>
                    <a:pt x="240" y="246"/>
                  </a:lnTo>
                  <a:lnTo>
                    <a:pt x="244" y="249"/>
                  </a:lnTo>
                  <a:lnTo>
                    <a:pt x="258" y="255"/>
                  </a:lnTo>
                  <a:lnTo>
                    <a:pt x="273" y="262"/>
                  </a:lnTo>
                  <a:lnTo>
                    <a:pt x="293" y="271"/>
                  </a:lnTo>
                  <a:lnTo>
                    <a:pt x="315" y="280"/>
                  </a:lnTo>
                  <a:lnTo>
                    <a:pt x="348" y="293"/>
                  </a:lnTo>
                  <a:lnTo>
                    <a:pt x="377" y="306"/>
                  </a:lnTo>
                  <a:lnTo>
                    <a:pt x="403" y="317"/>
                  </a:lnTo>
                  <a:lnTo>
                    <a:pt x="423" y="328"/>
                  </a:lnTo>
                  <a:lnTo>
                    <a:pt x="442" y="338"/>
                  </a:lnTo>
                  <a:lnTo>
                    <a:pt x="460" y="350"/>
                  </a:lnTo>
                  <a:lnTo>
                    <a:pt x="476" y="363"/>
                  </a:lnTo>
                  <a:lnTo>
                    <a:pt x="490" y="377"/>
                  </a:lnTo>
                  <a:lnTo>
                    <a:pt x="501" y="390"/>
                  </a:lnTo>
                  <a:lnTo>
                    <a:pt x="510" y="403"/>
                  </a:lnTo>
                  <a:lnTo>
                    <a:pt x="518" y="419"/>
                  </a:lnTo>
                  <a:lnTo>
                    <a:pt x="524" y="435"/>
                  </a:lnTo>
                  <a:lnTo>
                    <a:pt x="530" y="451"/>
                  </a:lnTo>
                  <a:lnTo>
                    <a:pt x="533" y="469"/>
                  </a:lnTo>
                  <a:lnTo>
                    <a:pt x="535" y="489"/>
                  </a:lnTo>
                  <a:lnTo>
                    <a:pt x="537" y="5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77DEAEEB-3289-454C-B104-8C004C222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7" y="720"/>
              <a:ext cx="69" cy="97"/>
            </a:xfrm>
            <a:custGeom>
              <a:avLst/>
              <a:gdLst>
                <a:gd name="T0" fmla="*/ 401 w 685"/>
                <a:gd name="T1" fmla="*/ 250 h 971"/>
                <a:gd name="T2" fmla="*/ 391 w 685"/>
                <a:gd name="T3" fmla="*/ 215 h 971"/>
                <a:gd name="T4" fmla="*/ 373 w 685"/>
                <a:gd name="T5" fmla="*/ 191 h 971"/>
                <a:gd name="T6" fmla="*/ 346 w 685"/>
                <a:gd name="T7" fmla="*/ 177 h 971"/>
                <a:gd name="T8" fmla="*/ 306 w 685"/>
                <a:gd name="T9" fmla="*/ 168 h 971"/>
                <a:gd name="T10" fmla="*/ 225 w 685"/>
                <a:gd name="T11" fmla="*/ 167 h 971"/>
                <a:gd name="T12" fmla="*/ 282 w 685"/>
                <a:gd name="T13" fmla="*/ 402 h 971"/>
                <a:gd name="T14" fmla="*/ 329 w 685"/>
                <a:gd name="T15" fmla="*/ 395 h 971"/>
                <a:gd name="T16" fmla="*/ 363 w 685"/>
                <a:gd name="T17" fmla="*/ 381 h 971"/>
                <a:gd name="T18" fmla="*/ 385 w 685"/>
                <a:gd name="T19" fmla="*/ 359 h 971"/>
                <a:gd name="T20" fmla="*/ 397 w 685"/>
                <a:gd name="T21" fmla="*/ 325 h 971"/>
                <a:gd name="T22" fmla="*/ 402 w 685"/>
                <a:gd name="T23" fmla="*/ 281 h 971"/>
                <a:gd name="T24" fmla="*/ 684 w 685"/>
                <a:gd name="T25" fmla="*/ 910 h 971"/>
                <a:gd name="T26" fmla="*/ 682 w 685"/>
                <a:gd name="T27" fmla="*/ 925 h 971"/>
                <a:gd name="T28" fmla="*/ 662 w 685"/>
                <a:gd name="T29" fmla="*/ 933 h 971"/>
                <a:gd name="T30" fmla="*/ 473 w 685"/>
                <a:gd name="T31" fmla="*/ 971 h 971"/>
                <a:gd name="T32" fmla="*/ 462 w 685"/>
                <a:gd name="T33" fmla="*/ 960 h 971"/>
                <a:gd name="T34" fmla="*/ 225 w 685"/>
                <a:gd name="T35" fmla="*/ 569 h 971"/>
                <a:gd name="T36" fmla="*/ 224 w 685"/>
                <a:gd name="T37" fmla="*/ 935 h 971"/>
                <a:gd name="T38" fmla="*/ 219 w 685"/>
                <a:gd name="T39" fmla="*/ 946 h 971"/>
                <a:gd name="T40" fmla="*/ 198 w 685"/>
                <a:gd name="T41" fmla="*/ 948 h 971"/>
                <a:gd name="T42" fmla="*/ 12 w 685"/>
                <a:gd name="T43" fmla="*/ 947 h 971"/>
                <a:gd name="T44" fmla="*/ 2 w 685"/>
                <a:gd name="T45" fmla="*/ 939 h 971"/>
                <a:gd name="T46" fmla="*/ 0 w 685"/>
                <a:gd name="T47" fmla="*/ 916 h 971"/>
                <a:gd name="T48" fmla="*/ 1 w 685"/>
                <a:gd name="T49" fmla="*/ 12 h 971"/>
                <a:gd name="T50" fmla="*/ 8 w 685"/>
                <a:gd name="T51" fmla="*/ 2 h 971"/>
                <a:gd name="T52" fmla="*/ 29 w 685"/>
                <a:gd name="T53" fmla="*/ 0 h 971"/>
                <a:gd name="T54" fmla="*/ 324 w 685"/>
                <a:gd name="T55" fmla="*/ 1 h 971"/>
                <a:gd name="T56" fmla="*/ 384 w 685"/>
                <a:gd name="T57" fmla="*/ 4 h 971"/>
                <a:gd name="T58" fmla="*/ 434 w 685"/>
                <a:gd name="T59" fmla="*/ 13 h 971"/>
                <a:gd name="T60" fmla="*/ 477 w 685"/>
                <a:gd name="T61" fmla="*/ 27 h 971"/>
                <a:gd name="T62" fmla="*/ 514 w 685"/>
                <a:gd name="T63" fmla="*/ 46 h 971"/>
                <a:gd name="T64" fmla="*/ 546 w 685"/>
                <a:gd name="T65" fmla="*/ 71 h 971"/>
                <a:gd name="T66" fmla="*/ 572 w 685"/>
                <a:gd name="T67" fmla="*/ 102 h 971"/>
                <a:gd name="T68" fmla="*/ 593 w 685"/>
                <a:gd name="T69" fmla="*/ 140 h 971"/>
                <a:gd name="T70" fmla="*/ 607 w 685"/>
                <a:gd name="T71" fmla="*/ 180 h 971"/>
                <a:gd name="T72" fmla="*/ 616 w 685"/>
                <a:gd name="T73" fmla="*/ 225 h 971"/>
                <a:gd name="T74" fmla="*/ 619 w 685"/>
                <a:gd name="T75" fmla="*/ 274 h 971"/>
                <a:gd name="T76" fmla="*/ 614 w 685"/>
                <a:gd name="T77" fmla="*/ 338 h 971"/>
                <a:gd name="T78" fmla="*/ 598 w 685"/>
                <a:gd name="T79" fmla="*/ 395 h 971"/>
                <a:gd name="T80" fmla="*/ 572 w 685"/>
                <a:gd name="T81" fmla="*/ 447 h 971"/>
                <a:gd name="T82" fmla="*/ 536 w 685"/>
                <a:gd name="T83" fmla="*/ 490 h 971"/>
                <a:gd name="T84" fmla="*/ 490 w 685"/>
                <a:gd name="T85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5" h="971">
                  <a:moveTo>
                    <a:pt x="402" y="281"/>
                  </a:moveTo>
                  <a:lnTo>
                    <a:pt x="402" y="265"/>
                  </a:lnTo>
                  <a:lnTo>
                    <a:pt x="401" y="250"/>
                  </a:lnTo>
                  <a:lnTo>
                    <a:pt x="397" y="237"/>
                  </a:lnTo>
                  <a:lnTo>
                    <a:pt x="395" y="226"/>
                  </a:lnTo>
                  <a:lnTo>
                    <a:pt x="391" y="215"/>
                  </a:lnTo>
                  <a:lnTo>
                    <a:pt x="385" y="206"/>
                  </a:lnTo>
                  <a:lnTo>
                    <a:pt x="380" y="197"/>
                  </a:lnTo>
                  <a:lnTo>
                    <a:pt x="373" y="191"/>
                  </a:lnTo>
                  <a:lnTo>
                    <a:pt x="365" y="185"/>
                  </a:lnTo>
                  <a:lnTo>
                    <a:pt x="356" y="181"/>
                  </a:lnTo>
                  <a:lnTo>
                    <a:pt x="346" y="177"/>
                  </a:lnTo>
                  <a:lnTo>
                    <a:pt x="334" y="173"/>
                  </a:lnTo>
                  <a:lnTo>
                    <a:pt x="321" y="170"/>
                  </a:lnTo>
                  <a:lnTo>
                    <a:pt x="306" y="168"/>
                  </a:lnTo>
                  <a:lnTo>
                    <a:pt x="291" y="167"/>
                  </a:lnTo>
                  <a:lnTo>
                    <a:pt x="275" y="167"/>
                  </a:lnTo>
                  <a:lnTo>
                    <a:pt x="225" y="167"/>
                  </a:lnTo>
                  <a:lnTo>
                    <a:pt x="225" y="402"/>
                  </a:lnTo>
                  <a:lnTo>
                    <a:pt x="264" y="402"/>
                  </a:lnTo>
                  <a:lnTo>
                    <a:pt x="282" y="402"/>
                  </a:lnTo>
                  <a:lnTo>
                    <a:pt x="299" y="401"/>
                  </a:lnTo>
                  <a:lnTo>
                    <a:pt x="315" y="399"/>
                  </a:lnTo>
                  <a:lnTo>
                    <a:pt x="329" y="395"/>
                  </a:lnTo>
                  <a:lnTo>
                    <a:pt x="341" y="392"/>
                  </a:lnTo>
                  <a:lnTo>
                    <a:pt x="354" y="387"/>
                  </a:lnTo>
                  <a:lnTo>
                    <a:pt x="363" y="381"/>
                  </a:lnTo>
                  <a:lnTo>
                    <a:pt x="371" y="376"/>
                  </a:lnTo>
                  <a:lnTo>
                    <a:pt x="379" y="368"/>
                  </a:lnTo>
                  <a:lnTo>
                    <a:pt x="385" y="359"/>
                  </a:lnTo>
                  <a:lnTo>
                    <a:pt x="390" y="349"/>
                  </a:lnTo>
                  <a:lnTo>
                    <a:pt x="394" y="338"/>
                  </a:lnTo>
                  <a:lnTo>
                    <a:pt x="397" y="325"/>
                  </a:lnTo>
                  <a:lnTo>
                    <a:pt x="400" y="312"/>
                  </a:lnTo>
                  <a:lnTo>
                    <a:pt x="402" y="297"/>
                  </a:lnTo>
                  <a:lnTo>
                    <a:pt x="402" y="281"/>
                  </a:lnTo>
                  <a:close/>
                  <a:moveTo>
                    <a:pt x="678" y="896"/>
                  </a:moveTo>
                  <a:lnTo>
                    <a:pt x="682" y="903"/>
                  </a:lnTo>
                  <a:lnTo>
                    <a:pt x="684" y="910"/>
                  </a:lnTo>
                  <a:lnTo>
                    <a:pt x="685" y="916"/>
                  </a:lnTo>
                  <a:lnTo>
                    <a:pt x="684" y="921"/>
                  </a:lnTo>
                  <a:lnTo>
                    <a:pt x="682" y="925"/>
                  </a:lnTo>
                  <a:lnTo>
                    <a:pt x="678" y="928"/>
                  </a:lnTo>
                  <a:lnTo>
                    <a:pt x="671" y="931"/>
                  </a:lnTo>
                  <a:lnTo>
                    <a:pt x="662" y="933"/>
                  </a:lnTo>
                  <a:lnTo>
                    <a:pt x="495" y="969"/>
                  </a:lnTo>
                  <a:lnTo>
                    <a:pt x="482" y="971"/>
                  </a:lnTo>
                  <a:lnTo>
                    <a:pt x="473" y="971"/>
                  </a:lnTo>
                  <a:lnTo>
                    <a:pt x="470" y="969"/>
                  </a:lnTo>
                  <a:lnTo>
                    <a:pt x="466" y="966"/>
                  </a:lnTo>
                  <a:lnTo>
                    <a:pt x="462" y="960"/>
                  </a:lnTo>
                  <a:lnTo>
                    <a:pt x="459" y="954"/>
                  </a:lnTo>
                  <a:lnTo>
                    <a:pt x="269" y="569"/>
                  </a:lnTo>
                  <a:lnTo>
                    <a:pt x="225" y="569"/>
                  </a:lnTo>
                  <a:lnTo>
                    <a:pt x="225" y="920"/>
                  </a:lnTo>
                  <a:lnTo>
                    <a:pt x="225" y="928"/>
                  </a:lnTo>
                  <a:lnTo>
                    <a:pt x="224" y="935"/>
                  </a:lnTo>
                  <a:lnTo>
                    <a:pt x="223" y="940"/>
                  </a:lnTo>
                  <a:lnTo>
                    <a:pt x="222" y="944"/>
                  </a:lnTo>
                  <a:lnTo>
                    <a:pt x="219" y="946"/>
                  </a:lnTo>
                  <a:lnTo>
                    <a:pt x="213" y="947"/>
                  </a:lnTo>
                  <a:lnTo>
                    <a:pt x="206" y="948"/>
                  </a:lnTo>
                  <a:lnTo>
                    <a:pt x="198" y="948"/>
                  </a:lnTo>
                  <a:lnTo>
                    <a:pt x="29" y="948"/>
                  </a:lnTo>
                  <a:lnTo>
                    <a:pt x="20" y="948"/>
                  </a:lnTo>
                  <a:lnTo>
                    <a:pt x="12" y="947"/>
                  </a:lnTo>
                  <a:lnTo>
                    <a:pt x="8" y="945"/>
                  </a:lnTo>
                  <a:lnTo>
                    <a:pt x="4" y="943"/>
                  </a:lnTo>
                  <a:lnTo>
                    <a:pt x="2" y="939"/>
                  </a:lnTo>
                  <a:lnTo>
                    <a:pt x="1" y="934"/>
                  </a:lnTo>
                  <a:lnTo>
                    <a:pt x="1" y="926"/>
                  </a:lnTo>
                  <a:lnTo>
                    <a:pt x="0" y="916"/>
                  </a:lnTo>
                  <a:lnTo>
                    <a:pt x="0" y="27"/>
                  </a:lnTo>
                  <a:lnTo>
                    <a:pt x="1" y="18"/>
                  </a:lnTo>
                  <a:lnTo>
                    <a:pt x="1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79" y="0"/>
                  </a:lnTo>
                  <a:lnTo>
                    <a:pt x="302" y="0"/>
                  </a:lnTo>
                  <a:lnTo>
                    <a:pt x="324" y="1"/>
                  </a:lnTo>
                  <a:lnTo>
                    <a:pt x="346" y="1"/>
                  </a:lnTo>
                  <a:lnTo>
                    <a:pt x="366" y="2"/>
                  </a:lnTo>
                  <a:lnTo>
                    <a:pt x="384" y="4"/>
                  </a:lnTo>
                  <a:lnTo>
                    <a:pt x="402" y="6"/>
                  </a:lnTo>
                  <a:lnTo>
                    <a:pt x="418" y="10"/>
                  </a:lnTo>
                  <a:lnTo>
                    <a:pt x="434" y="13"/>
                  </a:lnTo>
                  <a:lnTo>
                    <a:pt x="449" y="17"/>
                  </a:lnTo>
                  <a:lnTo>
                    <a:pt x="463" y="22"/>
                  </a:lnTo>
                  <a:lnTo>
                    <a:pt x="477" y="27"/>
                  </a:lnTo>
                  <a:lnTo>
                    <a:pt x="490" y="33"/>
                  </a:lnTo>
                  <a:lnTo>
                    <a:pt x="502" y="38"/>
                  </a:lnTo>
                  <a:lnTo>
                    <a:pt x="514" y="46"/>
                  </a:lnTo>
                  <a:lnTo>
                    <a:pt x="525" y="53"/>
                  </a:lnTo>
                  <a:lnTo>
                    <a:pt x="536" y="62"/>
                  </a:lnTo>
                  <a:lnTo>
                    <a:pt x="546" y="71"/>
                  </a:lnTo>
                  <a:lnTo>
                    <a:pt x="556" y="81"/>
                  </a:lnTo>
                  <a:lnTo>
                    <a:pt x="564" y="92"/>
                  </a:lnTo>
                  <a:lnTo>
                    <a:pt x="572" y="102"/>
                  </a:lnTo>
                  <a:lnTo>
                    <a:pt x="580" y="114"/>
                  </a:lnTo>
                  <a:lnTo>
                    <a:pt x="586" y="126"/>
                  </a:lnTo>
                  <a:lnTo>
                    <a:pt x="593" y="140"/>
                  </a:lnTo>
                  <a:lnTo>
                    <a:pt x="598" y="153"/>
                  </a:lnTo>
                  <a:lnTo>
                    <a:pt x="603" y="166"/>
                  </a:lnTo>
                  <a:lnTo>
                    <a:pt x="607" y="180"/>
                  </a:lnTo>
                  <a:lnTo>
                    <a:pt x="611" y="195"/>
                  </a:lnTo>
                  <a:lnTo>
                    <a:pt x="614" y="210"/>
                  </a:lnTo>
                  <a:lnTo>
                    <a:pt x="616" y="225"/>
                  </a:lnTo>
                  <a:lnTo>
                    <a:pt x="618" y="241"/>
                  </a:lnTo>
                  <a:lnTo>
                    <a:pt x="618" y="258"/>
                  </a:lnTo>
                  <a:lnTo>
                    <a:pt x="619" y="274"/>
                  </a:lnTo>
                  <a:lnTo>
                    <a:pt x="618" y="296"/>
                  </a:lnTo>
                  <a:lnTo>
                    <a:pt x="617" y="318"/>
                  </a:lnTo>
                  <a:lnTo>
                    <a:pt x="614" y="338"/>
                  </a:lnTo>
                  <a:lnTo>
                    <a:pt x="609" y="358"/>
                  </a:lnTo>
                  <a:lnTo>
                    <a:pt x="605" y="378"/>
                  </a:lnTo>
                  <a:lnTo>
                    <a:pt x="598" y="395"/>
                  </a:lnTo>
                  <a:lnTo>
                    <a:pt x="591" y="414"/>
                  </a:lnTo>
                  <a:lnTo>
                    <a:pt x="582" y="430"/>
                  </a:lnTo>
                  <a:lnTo>
                    <a:pt x="572" y="447"/>
                  </a:lnTo>
                  <a:lnTo>
                    <a:pt x="561" y="462"/>
                  </a:lnTo>
                  <a:lnTo>
                    <a:pt x="549" y="477"/>
                  </a:lnTo>
                  <a:lnTo>
                    <a:pt x="536" y="490"/>
                  </a:lnTo>
                  <a:lnTo>
                    <a:pt x="522" y="504"/>
                  </a:lnTo>
                  <a:lnTo>
                    <a:pt x="506" y="517"/>
                  </a:lnTo>
                  <a:lnTo>
                    <a:pt x="490" y="529"/>
                  </a:lnTo>
                  <a:lnTo>
                    <a:pt x="472" y="539"/>
                  </a:lnTo>
                  <a:lnTo>
                    <a:pt x="678" y="896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648C250-D9AD-4A2F-B526-8DE08FACD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9" y="744"/>
              <a:ext cx="62" cy="73"/>
            </a:xfrm>
            <a:custGeom>
              <a:avLst/>
              <a:gdLst>
                <a:gd name="T0" fmla="*/ 401 w 615"/>
                <a:gd name="T1" fmla="*/ 224 h 731"/>
                <a:gd name="T2" fmla="*/ 387 w 615"/>
                <a:gd name="T3" fmla="*/ 177 h 731"/>
                <a:gd name="T4" fmla="*/ 361 w 615"/>
                <a:gd name="T5" fmla="*/ 152 h 731"/>
                <a:gd name="T6" fmla="*/ 324 w 615"/>
                <a:gd name="T7" fmla="*/ 141 h 731"/>
                <a:gd name="T8" fmla="*/ 280 w 615"/>
                <a:gd name="T9" fmla="*/ 144 h 731"/>
                <a:gd name="T10" fmla="*/ 247 w 615"/>
                <a:gd name="T11" fmla="*/ 163 h 731"/>
                <a:gd name="T12" fmla="*/ 225 w 615"/>
                <a:gd name="T13" fmla="*/ 199 h 731"/>
                <a:gd name="T14" fmla="*/ 210 w 615"/>
                <a:gd name="T15" fmla="*/ 258 h 731"/>
                <a:gd name="T16" fmla="*/ 615 w 615"/>
                <a:gd name="T17" fmla="*/ 397 h 731"/>
                <a:gd name="T18" fmla="*/ 604 w 615"/>
                <a:gd name="T19" fmla="*/ 413 h 731"/>
                <a:gd name="T20" fmla="*/ 206 w 615"/>
                <a:gd name="T21" fmla="*/ 415 h 731"/>
                <a:gd name="T22" fmla="*/ 217 w 615"/>
                <a:gd name="T23" fmla="*/ 485 h 731"/>
                <a:gd name="T24" fmla="*/ 243 w 615"/>
                <a:gd name="T25" fmla="*/ 532 h 731"/>
                <a:gd name="T26" fmla="*/ 282 w 615"/>
                <a:gd name="T27" fmla="*/ 560 h 731"/>
                <a:gd name="T28" fmla="*/ 339 w 615"/>
                <a:gd name="T29" fmla="*/ 569 h 731"/>
                <a:gd name="T30" fmla="*/ 430 w 615"/>
                <a:gd name="T31" fmla="*/ 556 h 731"/>
                <a:gd name="T32" fmla="*/ 510 w 615"/>
                <a:gd name="T33" fmla="*/ 522 h 731"/>
                <a:gd name="T34" fmla="*/ 529 w 615"/>
                <a:gd name="T35" fmla="*/ 518 h 731"/>
                <a:gd name="T36" fmla="*/ 544 w 615"/>
                <a:gd name="T37" fmla="*/ 530 h 731"/>
                <a:gd name="T38" fmla="*/ 594 w 615"/>
                <a:gd name="T39" fmla="*/ 637 h 731"/>
                <a:gd name="T40" fmla="*/ 590 w 615"/>
                <a:gd name="T41" fmla="*/ 650 h 731"/>
                <a:gd name="T42" fmla="*/ 561 w 615"/>
                <a:gd name="T43" fmla="*/ 670 h 731"/>
                <a:gd name="T44" fmla="*/ 464 w 615"/>
                <a:gd name="T45" fmla="*/ 711 h 731"/>
                <a:gd name="T46" fmla="*/ 354 w 615"/>
                <a:gd name="T47" fmla="*/ 730 h 731"/>
                <a:gd name="T48" fmla="*/ 269 w 615"/>
                <a:gd name="T49" fmla="*/ 728 h 731"/>
                <a:gd name="T50" fmla="*/ 200 w 615"/>
                <a:gd name="T51" fmla="*/ 713 h 731"/>
                <a:gd name="T52" fmla="*/ 141 w 615"/>
                <a:gd name="T53" fmla="*/ 686 h 731"/>
                <a:gd name="T54" fmla="*/ 92 w 615"/>
                <a:gd name="T55" fmla="*/ 649 h 731"/>
                <a:gd name="T56" fmla="*/ 54 w 615"/>
                <a:gd name="T57" fmla="*/ 600 h 731"/>
                <a:gd name="T58" fmla="*/ 25 w 615"/>
                <a:gd name="T59" fmla="*/ 541 h 731"/>
                <a:gd name="T60" fmla="*/ 8 w 615"/>
                <a:gd name="T61" fmla="*/ 471 h 731"/>
                <a:gd name="T62" fmla="*/ 0 w 615"/>
                <a:gd name="T63" fmla="*/ 392 h 731"/>
                <a:gd name="T64" fmla="*/ 2 w 615"/>
                <a:gd name="T65" fmla="*/ 312 h 731"/>
                <a:gd name="T66" fmla="*/ 17 w 615"/>
                <a:gd name="T67" fmla="*/ 238 h 731"/>
                <a:gd name="T68" fmla="*/ 42 w 615"/>
                <a:gd name="T69" fmla="*/ 173 h 731"/>
                <a:gd name="T70" fmla="*/ 76 w 615"/>
                <a:gd name="T71" fmla="*/ 116 h 731"/>
                <a:gd name="T72" fmla="*/ 120 w 615"/>
                <a:gd name="T73" fmla="*/ 70 h 731"/>
                <a:gd name="T74" fmla="*/ 173 w 615"/>
                <a:gd name="T75" fmla="*/ 35 h 731"/>
                <a:gd name="T76" fmla="*/ 233 w 615"/>
                <a:gd name="T77" fmla="*/ 11 h 731"/>
                <a:gd name="T78" fmla="*/ 302 w 615"/>
                <a:gd name="T79" fmla="*/ 1 h 731"/>
                <a:gd name="T80" fmla="*/ 375 w 615"/>
                <a:gd name="T81" fmla="*/ 5 h 731"/>
                <a:gd name="T82" fmla="*/ 438 w 615"/>
                <a:gd name="T83" fmla="*/ 20 h 731"/>
                <a:gd name="T84" fmla="*/ 491 w 615"/>
                <a:gd name="T85" fmla="*/ 47 h 731"/>
                <a:gd name="T86" fmla="*/ 535 w 615"/>
                <a:gd name="T87" fmla="*/ 87 h 731"/>
                <a:gd name="T88" fmla="*/ 568 w 615"/>
                <a:gd name="T89" fmla="*/ 139 h 731"/>
                <a:gd name="T90" fmla="*/ 593 w 615"/>
                <a:gd name="T91" fmla="*/ 202 h 731"/>
                <a:gd name="T92" fmla="*/ 609 w 615"/>
                <a:gd name="T93" fmla="*/ 278 h 731"/>
                <a:gd name="T94" fmla="*/ 615 w 615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5" h="731">
                  <a:moveTo>
                    <a:pt x="405" y="276"/>
                  </a:moveTo>
                  <a:lnTo>
                    <a:pt x="404" y="257"/>
                  </a:lnTo>
                  <a:lnTo>
                    <a:pt x="403" y="241"/>
                  </a:lnTo>
                  <a:lnTo>
                    <a:pt x="401" y="224"/>
                  </a:lnTo>
                  <a:lnTo>
                    <a:pt x="398" y="211"/>
                  </a:lnTo>
                  <a:lnTo>
                    <a:pt x="394" y="198"/>
                  </a:lnTo>
                  <a:lnTo>
                    <a:pt x="391" y="187"/>
                  </a:lnTo>
                  <a:lnTo>
                    <a:pt x="387" y="177"/>
                  </a:lnTo>
                  <a:lnTo>
                    <a:pt x="381" y="170"/>
                  </a:lnTo>
                  <a:lnTo>
                    <a:pt x="376" y="163"/>
                  </a:lnTo>
                  <a:lnTo>
                    <a:pt x="369" y="156"/>
                  </a:lnTo>
                  <a:lnTo>
                    <a:pt x="361" y="152"/>
                  </a:lnTo>
                  <a:lnTo>
                    <a:pt x="354" y="148"/>
                  </a:lnTo>
                  <a:lnTo>
                    <a:pt x="344" y="144"/>
                  </a:lnTo>
                  <a:lnTo>
                    <a:pt x="335" y="142"/>
                  </a:lnTo>
                  <a:lnTo>
                    <a:pt x="324" y="141"/>
                  </a:lnTo>
                  <a:lnTo>
                    <a:pt x="312" y="140"/>
                  </a:lnTo>
                  <a:lnTo>
                    <a:pt x="301" y="141"/>
                  </a:lnTo>
                  <a:lnTo>
                    <a:pt x="290" y="142"/>
                  </a:lnTo>
                  <a:lnTo>
                    <a:pt x="280" y="144"/>
                  </a:lnTo>
                  <a:lnTo>
                    <a:pt x="270" y="148"/>
                  </a:lnTo>
                  <a:lnTo>
                    <a:pt x="262" y="152"/>
                  </a:lnTo>
                  <a:lnTo>
                    <a:pt x="254" y="158"/>
                  </a:lnTo>
                  <a:lnTo>
                    <a:pt x="247" y="163"/>
                  </a:lnTo>
                  <a:lnTo>
                    <a:pt x="241" y="170"/>
                  </a:lnTo>
                  <a:lnTo>
                    <a:pt x="235" y="178"/>
                  </a:lnTo>
                  <a:lnTo>
                    <a:pt x="230" y="188"/>
                  </a:lnTo>
                  <a:lnTo>
                    <a:pt x="225" y="199"/>
                  </a:lnTo>
                  <a:lnTo>
                    <a:pt x="221" y="211"/>
                  </a:lnTo>
                  <a:lnTo>
                    <a:pt x="217" y="225"/>
                  </a:lnTo>
                  <a:lnTo>
                    <a:pt x="213" y="241"/>
                  </a:lnTo>
                  <a:lnTo>
                    <a:pt x="210" y="258"/>
                  </a:lnTo>
                  <a:lnTo>
                    <a:pt x="207" y="276"/>
                  </a:lnTo>
                  <a:lnTo>
                    <a:pt x="405" y="276"/>
                  </a:lnTo>
                  <a:close/>
                  <a:moveTo>
                    <a:pt x="615" y="388"/>
                  </a:moveTo>
                  <a:lnTo>
                    <a:pt x="615" y="397"/>
                  </a:lnTo>
                  <a:lnTo>
                    <a:pt x="614" y="403"/>
                  </a:lnTo>
                  <a:lnTo>
                    <a:pt x="612" y="409"/>
                  </a:lnTo>
                  <a:lnTo>
                    <a:pt x="609" y="411"/>
                  </a:lnTo>
                  <a:lnTo>
                    <a:pt x="604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6" y="415"/>
                  </a:lnTo>
                  <a:lnTo>
                    <a:pt x="207" y="435"/>
                  </a:lnTo>
                  <a:lnTo>
                    <a:pt x="210" y="453"/>
                  </a:lnTo>
                  <a:lnTo>
                    <a:pt x="212" y="470"/>
                  </a:lnTo>
                  <a:lnTo>
                    <a:pt x="217" y="485"/>
                  </a:lnTo>
                  <a:lnTo>
                    <a:pt x="222" y="498"/>
                  </a:lnTo>
                  <a:lnTo>
                    <a:pt x="227" y="512"/>
                  </a:lnTo>
                  <a:lnTo>
                    <a:pt x="234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0" y="549"/>
                  </a:lnTo>
                  <a:lnTo>
                    <a:pt x="271" y="555"/>
                  </a:lnTo>
                  <a:lnTo>
                    <a:pt x="282" y="560"/>
                  </a:lnTo>
                  <a:lnTo>
                    <a:pt x="296" y="564"/>
                  </a:lnTo>
                  <a:lnTo>
                    <a:pt x="309" y="567"/>
                  </a:lnTo>
                  <a:lnTo>
                    <a:pt x="323" y="568"/>
                  </a:lnTo>
                  <a:lnTo>
                    <a:pt x="339" y="569"/>
                  </a:lnTo>
                  <a:lnTo>
                    <a:pt x="364" y="568"/>
                  </a:lnTo>
                  <a:lnTo>
                    <a:pt x="388" y="566"/>
                  </a:lnTo>
                  <a:lnTo>
                    <a:pt x="410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2"/>
                  </a:lnTo>
                  <a:lnTo>
                    <a:pt x="490" y="532"/>
                  </a:lnTo>
                  <a:lnTo>
                    <a:pt x="510" y="522"/>
                  </a:lnTo>
                  <a:lnTo>
                    <a:pt x="515" y="519"/>
                  </a:lnTo>
                  <a:lnTo>
                    <a:pt x="521" y="518"/>
                  </a:lnTo>
                  <a:lnTo>
                    <a:pt x="525" y="517"/>
                  </a:lnTo>
                  <a:lnTo>
                    <a:pt x="529" y="518"/>
                  </a:lnTo>
                  <a:lnTo>
                    <a:pt x="534" y="519"/>
                  </a:lnTo>
                  <a:lnTo>
                    <a:pt x="537" y="522"/>
                  </a:lnTo>
                  <a:lnTo>
                    <a:pt x="540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4" y="633"/>
                  </a:lnTo>
                  <a:lnTo>
                    <a:pt x="594" y="637"/>
                  </a:lnTo>
                  <a:lnTo>
                    <a:pt x="594" y="640"/>
                  </a:lnTo>
                  <a:lnTo>
                    <a:pt x="594" y="644"/>
                  </a:lnTo>
                  <a:lnTo>
                    <a:pt x="592" y="647"/>
                  </a:lnTo>
                  <a:lnTo>
                    <a:pt x="590" y="650"/>
                  </a:lnTo>
                  <a:lnTo>
                    <a:pt x="587" y="652"/>
                  </a:lnTo>
                  <a:lnTo>
                    <a:pt x="580" y="658"/>
                  </a:lnTo>
                  <a:lnTo>
                    <a:pt x="571" y="663"/>
                  </a:lnTo>
                  <a:lnTo>
                    <a:pt x="561" y="670"/>
                  </a:lnTo>
                  <a:lnTo>
                    <a:pt x="550" y="675"/>
                  </a:lnTo>
                  <a:lnTo>
                    <a:pt x="521" y="690"/>
                  </a:lnTo>
                  <a:lnTo>
                    <a:pt x="492" y="702"/>
                  </a:lnTo>
                  <a:lnTo>
                    <a:pt x="464" y="711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0" y="728"/>
                  </a:lnTo>
                  <a:lnTo>
                    <a:pt x="354" y="730"/>
                  </a:lnTo>
                  <a:lnTo>
                    <a:pt x="327" y="731"/>
                  </a:lnTo>
                  <a:lnTo>
                    <a:pt x="308" y="730"/>
                  </a:lnTo>
                  <a:lnTo>
                    <a:pt x="288" y="729"/>
                  </a:lnTo>
                  <a:lnTo>
                    <a:pt x="269" y="728"/>
                  </a:lnTo>
                  <a:lnTo>
                    <a:pt x="251" y="725"/>
                  </a:lnTo>
                  <a:lnTo>
                    <a:pt x="233" y="721"/>
                  </a:lnTo>
                  <a:lnTo>
                    <a:pt x="217" y="718"/>
                  </a:lnTo>
                  <a:lnTo>
                    <a:pt x="200" y="713"/>
                  </a:lnTo>
                  <a:lnTo>
                    <a:pt x="185" y="707"/>
                  </a:lnTo>
                  <a:lnTo>
                    <a:pt x="169" y="702"/>
                  </a:lnTo>
                  <a:lnTo>
                    <a:pt x="155" y="694"/>
                  </a:lnTo>
                  <a:lnTo>
                    <a:pt x="141" y="686"/>
                  </a:lnTo>
                  <a:lnTo>
                    <a:pt x="128" y="679"/>
                  </a:lnTo>
                  <a:lnTo>
                    <a:pt x="115" y="669"/>
                  </a:lnTo>
                  <a:lnTo>
                    <a:pt x="103" y="659"/>
                  </a:lnTo>
                  <a:lnTo>
                    <a:pt x="92" y="649"/>
                  </a:lnTo>
                  <a:lnTo>
                    <a:pt x="81" y="637"/>
                  </a:lnTo>
                  <a:lnTo>
                    <a:pt x="72" y="625"/>
                  </a:lnTo>
                  <a:lnTo>
                    <a:pt x="63" y="613"/>
                  </a:lnTo>
                  <a:lnTo>
                    <a:pt x="54" y="600"/>
                  </a:lnTo>
                  <a:lnTo>
                    <a:pt x="46" y="586"/>
                  </a:lnTo>
                  <a:lnTo>
                    <a:pt x="39" y="572"/>
                  </a:lnTo>
                  <a:lnTo>
                    <a:pt x="32" y="556"/>
                  </a:lnTo>
                  <a:lnTo>
                    <a:pt x="25" y="541"/>
                  </a:lnTo>
                  <a:lnTo>
                    <a:pt x="20" y="525"/>
                  </a:lnTo>
                  <a:lnTo>
                    <a:pt x="16" y="507"/>
                  </a:lnTo>
                  <a:lnTo>
                    <a:pt x="11" y="490"/>
                  </a:lnTo>
                  <a:lnTo>
                    <a:pt x="8" y="471"/>
                  </a:lnTo>
                  <a:lnTo>
                    <a:pt x="5" y="453"/>
                  </a:lnTo>
                  <a:lnTo>
                    <a:pt x="2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2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2" y="312"/>
                  </a:lnTo>
                  <a:lnTo>
                    <a:pt x="6" y="293"/>
                  </a:lnTo>
                  <a:lnTo>
                    <a:pt x="9" y="274"/>
                  </a:lnTo>
                  <a:lnTo>
                    <a:pt x="12" y="256"/>
                  </a:lnTo>
                  <a:lnTo>
                    <a:pt x="17" y="238"/>
                  </a:lnTo>
                  <a:lnTo>
                    <a:pt x="22" y="221"/>
                  </a:lnTo>
                  <a:lnTo>
                    <a:pt x="28" y="205"/>
                  </a:lnTo>
                  <a:lnTo>
                    <a:pt x="34" y="188"/>
                  </a:lnTo>
                  <a:lnTo>
                    <a:pt x="42" y="173"/>
                  </a:lnTo>
                  <a:lnTo>
                    <a:pt x="50" y="158"/>
                  </a:lnTo>
                  <a:lnTo>
                    <a:pt x="57" y="143"/>
                  </a:lnTo>
                  <a:lnTo>
                    <a:pt x="66" y="129"/>
                  </a:lnTo>
                  <a:lnTo>
                    <a:pt x="76" y="116"/>
                  </a:lnTo>
                  <a:lnTo>
                    <a:pt x="86" y="104"/>
                  </a:lnTo>
                  <a:lnTo>
                    <a:pt x="97" y="92"/>
                  </a:lnTo>
                  <a:lnTo>
                    <a:pt x="108" y="81"/>
                  </a:lnTo>
                  <a:lnTo>
                    <a:pt x="120" y="70"/>
                  </a:lnTo>
                  <a:lnTo>
                    <a:pt x="132" y="60"/>
                  </a:lnTo>
                  <a:lnTo>
                    <a:pt x="145" y="50"/>
                  </a:lnTo>
                  <a:lnTo>
                    <a:pt x="158" y="43"/>
                  </a:lnTo>
                  <a:lnTo>
                    <a:pt x="173" y="35"/>
                  </a:lnTo>
                  <a:lnTo>
                    <a:pt x="187" y="28"/>
                  </a:lnTo>
                  <a:lnTo>
                    <a:pt x="202" y="21"/>
                  </a:lnTo>
                  <a:lnTo>
                    <a:pt x="218" y="15"/>
                  </a:lnTo>
                  <a:lnTo>
                    <a:pt x="233" y="11"/>
                  </a:lnTo>
                  <a:lnTo>
                    <a:pt x="249" y="8"/>
                  </a:lnTo>
                  <a:lnTo>
                    <a:pt x="267" y="5"/>
                  </a:lnTo>
                  <a:lnTo>
                    <a:pt x="285" y="2"/>
                  </a:lnTo>
                  <a:lnTo>
                    <a:pt x="302" y="1"/>
                  </a:lnTo>
                  <a:lnTo>
                    <a:pt x="321" y="0"/>
                  </a:lnTo>
                  <a:lnTo>
                    <a:pt x="339" y="1"/>
                  </a:lnTo>
                  <a:lnTo>
                    <a:pt x="357" y="2"/>
                  </a:lnTo>
                  <a:lnTo>
                    <a:pt x="375" y="5"/>
                  </a:lnTo>
                  <a:lnTo>
                    <a:pt x="391" y="7"/>
                  </a:lnTo>
                  <a:lnTo>
                    <a:pt x="408" y="10"/>
                  </a:lnTo>
                  <a:lnTo>
                    <a:pt x="423" y="14"/>
                  </a:lnTo>
                  <a:lnTo>
                    <a:pt x="438" y="20"/>
                  </a:lnTo>
                  <a:lnTo>
                    <a:pt x="453" y="25"/>
                  </a:lnTo>
                  <a:lnTo>
                    <a:pt x="466" y="32"/>
                  </a:lnTo>
                  <a:lnTo>
                    <a:pt x="479" y="40"/>
                  </a:lnTo>
                  <a:lnTo>
                    <a:pt x="491" y="47"/>
                  </a:lnTo>
                  <a:lnTo>
                    <a:pt x="503" y="56"/>
                  </a:lnTo>
                  <a:lnTo>
                    <a:pt x="514" y="66"/>
                  </a:lnTo>
                  <a:lnTo>
                    <a:pt x="525" y="76"/>
                  </a:lnTo>
                  <a:lnTo>
                    <a:pt x="535" y="87"/>
                  </a:lnTo>
                  <a:lnTo>
                    <a:pt x="544" y="99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8" y="139"/>
                  </a:lnTo>
                  <a:lnTo>
                    <a:pt x="576" y="154"/>
                  </a:lnTo>
                  <a:lnTo>
                    <a:pt x="582" y="170"/>
                  </a:lnTo>
                  <a:lnTo>
                    <a:pt x="588" y="186"/>
                  </a:lnTo>
                  <a:lnTo>
                    <a:pt x="593" y="202"/>
                  </a:lnTo>
                  <a:lnTo>
                    <a:pt x="598" y="220"/>
                  </a:lnTo>
                  <a:lnTo>
                    <a:pt x="602" y="238"/>
                  </a:lnTo>
                  <a:lnTo>
                    <a:pt x="605" y="258"/>
                  </a:lnTo>
                  <a:lnTo>
                    <a:pt x="609" y="278"/>
                  </a:lnTo>
                  <a:lnTo>
                    <a:pt x="611" y="298"/>
                  </a:lnTo>
                  <a:lnTo>
                    <a:pt x="613" y="319"/>
                  </a:lnTo>
                  <a:lnTo>
                    <a:pt x="614" y="342"/>
                  </a:lnTo>
                  <a:lnTo>
                    <a:pt x="615" y="364"/>
                  </a:lnTo>
                  <a:lnTo>
                    <a:pt x="615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C71FBF45-5CC7-4B49-89EC-AD106232E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44"/>
              <a:ext cx="54" cy="73"/>
            </a:xfrm>
            <a:custGeom>
              <a:avLst/>
              <a:gdLst>
                <a:gd name="T0" fmla="*/ 534 w 536"/>
                <a:gd name="T1" fmla="*/ 546 h 731"/>
                <a:gd name="T2" fmla="*/ 522 w 536"/>
                <a:gd name="T3" fmla="*/ 593 h 731"/>
                <a:gd name="T4" fmla="*/ 501 w 536"/>
                <a:gd name="T5" fmla="*/ 633 h 731"/>
                <a:gd name="T6" fmla="*/ 473 w 536"/>
                <a:gd name="T7" fmla="*/ 667 h 731"/>
                <a:gd name="T8" fmla="*/ 437 w 536"/>
                <a:gd name="T9" fmla="*/ 693 h 731"/>
                <a:gd name="T10" fmla="*/ 395 w 536"/>
                <a:gd name="T11" fmla="*/ 713 h 731"/>
                <a:gd name="T12" fmla="*/ 310 w 536"/>
                <a:gd name="T13" fmla="*/ 730 h 731"/>
                <a:gd name="T14" fmla="*/ 223 w 536"/>
                <a:gd name="T15" fmla="*/ 728 h 731"/>
                <a:gd name="T16" fmla="*/ 149 w 536"/>
                <a:gd name="T17" fmla="*/ 717 h 731"/>
                <a:gd name="T18" fmla="*/ 41 w 536"/>
                <a:gd name="T19" fmla="*/ 679 h 731"/>
                <a:gd name="T20" fmla="*/ 1 w 536"/>
                <a:gd name="T21" fmla="*/ 655 h 731"/>
                <a:gd name="T22" fmla="*/ 38 w 536"/>
                <a:gd name="T23" fmla="*/ 515 h 731"/>
                <a:gd name="T24" fmla="*/ 49 w 536"/>
                <a:gd name="T25" fmla="*/ 503 h 731"/>
                <a:gd name="T26" fmla="*/ 67 w 536"/>
                <a:gd name="T27" fmla="*/ 507 h 731"/>
                <a:gd name="T28" fmla="*/ 114 w 536"/>
                <a:gd name="T29" fmla="*/ 528 h 731"/>
                <a:gd name="T30" fmla="*/ 167 w 536"/>
                <a:gd name="T31" fmla="*/ 549 h 731"/>
                <a:gd name="T32" fmla="*/ 220 w 536"/>
                <a:gd name="T33" fmla="*/ 564 h 731"/>
                <a:gd name="T34" fmla="*/ 266 w 536"/>
                <a:gd name="T35" fmla="*/ 569 h 731"/>
                <a:gd name="T36" fmla="*/ 305 w 536"/>
                <a:gd name="T37" fmla="*/ 562 h 731"/>
                <a:gd name="T38" fmla="*/ 323 w 536"/>
                <a:gd name="T39" fmla="*/ 549 h 731"/>
                <a:gd name="T40" fmla="*/ 333 w 536"/>
                <a:gd name="T41" fmla="*/ 528 h 731"/>
                <a:gd name="T42" fmla="*/ 332 w 536"/>
                <a:gd name="T43" fmla="*/ 502 h 731"/>
                <a:gd name="T44" fmla="*/ 319 w 536"/>
                <a:gd name="T45" fmla="*/ 482 h 731"/>
                <a:gd name="T46" fmla="*/ 276 w 536"/>
                <a:gd name="T47" fmla="*/ 459 h 731"/>
                <a:gd name="T48" fmla="*/ 173 w 536"/>
                <a:gd name="T49" fmla="*/ 416 h 731"/>
                <a:gd name="T50" fmla="*/ 100 w 536"/>
                <a:gd name="T51" fmla="*/ 378 h 731"/>
                <a:gd name="T52" fmla="*/ 53 w 536"/>
                <a:gd name="T53" fmla="*/ 331 h 731"/>
                <a:gd name="T54" fmla="*/ 26 w 536"/>
                <a:gd name="T55" fmla="*/ 266 h 731"/>
                <a:gd name="T56" fmla="*/ 24 w 536"/>
                <a:gd name="T57" fmla="*/ 197 h 731"/>
                <a:gd name="T58" fmla="*/ 35 w 536"/>
                <a:gd name="T59" fmla="*/ 151 h 731"/>
                <a:gd name="T60" fmla="*/ 55 w 536"/>
                <a:gd name="T61" fmla="*/ 111 h 731"/>
                <a:gd name="T62" fmla="*/ 82 w 536"/>
                <a:gd name="T63" fmla="*/ 76 h 731"/>
                <a:gd name="T64" fmla="*/ 117 w 536"/>
                <a:gd name="T65" fmla="*/ 46 h 731"/>
                <a:gd name="T66" fmla="*/ 159 w 536"/>
                <a:gd name="T67" fmla="*/ 24 h 731"/>
                <a:gd name="T68" fmla="*/ 234 w 536"/>
                <a:gd name="T69" fmla="*/ 5 h 731"/>
                <a:gd name="T70" fmla="*/ 357 w 536"/>
                <a:gd name="T71" fmla="*/ 5 h 731"/>
                <a:gd name="T72" fmla="*/ 415 w 536"/>
                <a:gd name="T73" fmla="*/ 15 h 731"/>
                <a:gd name="T74" fmla="*/ 507 w 536"/>
                <a:gd name="T75" fmla="*/ 54 h 731"/>
                <a:gd name="T76" fmla="*/ 518 w 536"/>
                <a:gd name="T77" fmla="*/ 66 h 731"/>
                <a:gd name="T78" fmla="*/ 469 w 536"/>
                <a:gd name="T79" fmla="*/ 194 h 731"/>
                <a:gd name="T80" fmla="*/ 459 w 536"/>
                <a:gd name="T81" fmla="*/ 201 h 731"/>
                <a:gd name="T82" fmla="*/ 427 w 536"/>
                <a:gd name="T83" fmla="*/ 191 h 731"/>
                <a:gd name="T84" fmla="*/ 351 w 536"/>
                <a:gd name="T85" fmla="*/ 164 h 731"/>
                <a:gd name="T86" fmla="*/ 284 w 536"/>
                <a:gd name="T87" fmla="*/ 158 h 731"/>
                <a:gd name="T88" fmla="*/ 240 w 536"/>
                <a:gd name="T89" fmla="*/ 173 h 731"/>
                <a:gd name="T90" fmla="*/ 226 w 536"/>
                <a:gd name="T91" fmla="*/ 191 h 731"/>
                <a:gd name="T92" fmla="*/ 224 w 536"/>
                <a:gd name="T93" fmla="*/ 217 h 731"/>
                <a:gd name="T94" fmla="*/ 232 w 536"/>
                <a:gd name="T95" fmla="*/ 238 h 731"/>
                <a:gd name="T96" fmla="*/ 258 w 536"/>
                <a:gd name="T97" fmla="*/ 255 h 731"/>
                <a:gd name="T98" fmla="*/ 348 w 536"/>
                <a:gd name="T99" fmla="*/ 293 h 731"/>
                <a:gd name="T100" fmla="*/ 442 w 536"/>
                <a:gd name="T101" fmla="*/ 338 h 731"/>
                <a:gd name="T102" fmla="*/ 501 w 536"/>
                <a:gd name="T103" fmla="*/ 390 h 731"/>
                <a:gd name="T104" fmla="*/ 529 w 536"/>
                <a:gd name="T105" fmla="*/ 45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6" h="731">
                  <a:moveTo>
                    <a:pt x="536" y="508"/>
                  </a:moveTo>
                  <a:lnTo>
                    <a:pt x="536" y="521"/>
                  </a:lnTo>
                  <a:lnTo>
                    <a:pt x="535" y="534"/>
                  </a:lnTo>
                  <a:lnTo>
                    <a:pt x="534" y="546"/>
                  </a:lnTo>
                  <a:lnTo>
                    <a:pt x="531" y="558"/>
                  </a:lnTo>
                  <a:lnTo>
                    <a:pt x="529" y="571"/>
                  </a:lnTo>
                  <a:lnTo>
                    <a:pt x="526" y="583"/>
                  </a:lnTo>
                  <a:lnTo>
                    <a:pt x="522" y="593"/>
                  </a:lnTo>
                  <a:lnTo>
                    <a:pt x="517" y="603"/>
                  </a:lnTo>
                  <a:lnTo>
                    <a:pt x="513" y="614"/>
                  </a:lnTo>
                  <a:lnTo>
                    <a:pt x="507" y="624"/>
                  </a:lnTo>
                  <a:lnTo>
                    <a:pt x="501" y="633"/>
                  </a:lnTo>
                  <a:lnTo>
                    <a:pt x="495" y="642"/>
                  </a:lnTo>
                  <a:lnTo>
                    <a:pt x="488" y="650"/>
                  </a:lnTo>
                  <a:lnTo>
                    <a:pt x="481" y="659"/>
                  </a:lnTo>
                  <a:lnTo>
                    <a:pt x="473" y="667"/>
                  </a:lnTo>
                  <a:lnTo>
                    <a:pt x="464" y="673"/>
                  </a:lnTo>
                  <a:lnTo>
                    <a:pt x="456" y="681"/>
                  </a:lnTo>
                  <a:lnTo>
                    <a:pt x="447" y="686"/>
                  </a:lnTo>
                  <a:lnTo>
                    <a:pt x="437" y="693"/>
                  </a:lnTo>
                  <a:lnTo>
                    <a:pt x="427" y="698"/>
                  </a:lnTo>
                  <a:lnTo>
                    <a:pt x="417" y="704"/>
                  </a:lnTo>
                  <a:lnTo>
                    <a:pt x="406" y="708"/>
                  </a:lnTo>
                  <a:lnTo>
                    <a:pt x="395" y="713"/>
                  </a:lnTo>
                  <a:lnTo>
                    <a:pt x="384" y="716"/>
                  </a:lnTo>
                  <a:lnTo>
                    <a:pt x="360" y="722"/>
                  </a:lnTo>
                  <a:lnTo>
                    <a:pt x="335" y="727"/>
                  </a:lnTo>
                  <a:lnTo>
                    <a:pt x="310" y="730"/>
                  </a:lnTo>
                  <a:lnTo>
                    <a:pt x="282" y="731"/>
                  </a:lnTo>
                  <a:lnTo>
                    <a:pt x="262" y="731"/>
                  </a:lnTo>
                  <a:lnTo>
                    <a:pt x="243" y="730"/>
                  </a:lnTo>
                  <a:lnTo>
                    <a:pt x="223" y="728"/>
                  </a:lnTo>
                  <a:lnTo>
                    <a:pt x="204" y="727"/>
                  </a:lnTo>
                  <a:lnTo>
                    <a:pt x="186" y="723"/>
                  </a:lnTo>
                  <a:lnTo>
                    <a:pt x="168" y="720"/>
                  </a:lnTo>
                  <a:lnTo>
                    <a:pt x="149" y="717"/>
                  </a:lnTo>
                  <a:lnTo>
                    <a:pt x="133" y="713"/>
                  </a:lnTo>
                  <a:lnTo>
                    <a:pt x="99" y="703"/>
                  </a:lnTo>
                  <a:lnTo>
                    <a:pt x="69" y="692"/>
                  </a:lnTo>
                  <a:lnTo>
                    <a:pt x="41" y="679"/>
                  </a:lnTo>
                  <a:lnTo>
                    <a:pt x="15" y="666"/>
                  </a:lnTo>
                  <a:lnTo>
                    <a:pt x="9" y="662"/>
                  </a:lnTo>
                  <a:lnTo>
                    <a:pt x="3" y="658"/>
                  </a:lnTo>
                  <a:lnTo>
                    <a:pt x="1" y="655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4" y="628"/>
                  </a:lnTo>
                  <a:lnTo>
                    <a:pt x="38" y="515"/>
                  </a:lnTo>
                  <a:lnTo>
                    <a:pt x="41" y="510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9" y="503"/>
                  </a:lnTo>
                  <a:lnTo>
                    <a:pt x="53" y="503"/>
                  </a:lnTo>
                  <a:lnTo>
                    <a:pt x="57" y="503"/>
                  </a:lnTo>
                  <a:lnTo>
                    <a:pt x="61" y="505"/>
                  </a:lnTo>
                  <a:lnTo>
                    <a:pt x="67" y="507"/>
                  </a:lnTo>
                  <a:lnTo>
                    <a:pt x="77" y="513"/>
                  </a:lnTo>
                  <a:lnTo>
                    <a:pt x="89" y="518"/>
                  </a:lnTo>
                  <a:lnTo>
                    <a:pt x="101" y="524"/>
                  </a:lnTo>
                  <a:lnTo>
                    <a:pt x="114" y="528"/>
                  </a:lnTo>
                  <a:lnTo>
                    <a:pt x="127" y="533"/>
                  </a:lnTo>
                  <a:lnTo>
                    <a:pt x="141" y="539"/>
                  </a:lnTo>
                  <a:lnTo>
                    <a:pt x="154" y="543"/>
                  </a:lnTo>
                  <a:lnTo>
                    <a:pt x="167" y="549"/>
                  </a:lnTo>
                  <a:lnTo>
                    <a:pt x="181" y="553"/>
                  </a:lnTo>
                  <a:lnTo>
                    <a:pt x="194" y="557"/>
                  </a:lnTo>
                  <a:lnTo>
                    <a:pt x="207" y="561"/>
                  </a:lnTo>
                  <a:lnTo>
                    <a:pt x="220" y="564"/>
                  </a:lnTo>
                  <a:lnTo>
                    <a:pt x="233" y="566"/>
                  </a:lnTo>
                  <a:lnTo>
                    <a:pt x="244" y="567"/>
                  </a:lnTo>
                  <a:lnTo>
                    <a:pt x="255" y="568"/>
                  </a:lnTo>
                  <a:lnTo>
                    <a:pt x="266" y="569"/>
                  </a:lnTo>
                  <a:lnTo>
                    <a:pt x="280" y="568"/>
                  </a:lnTo>
                  <a:lnTo>
                    <a:pt x="293" y="566"/>
                  </a:lnTo>
                  <a:lnTo>
                    <a:pt x="300" y="564"/>
                  </a:lnTo>
                  <a:lnTo>
                    <a:pt x="305" y="562"/>
                  </a:lnTo>
                  <a:lnTo>
                    <a:pt x="311" y="558"/>
                  </a:lnTo>
                  <a:lnTo>
                    <a:pt x="315" y="556"/>
                  </a:lnTo>
                  <a:lnTo>
                    <a:pt x="319" y="552"/>
                  </a:lnTo>
                  <a:lnTo>
                    <a:pt x="323" y="549"/>
                  </a:lnTo>
                  <a:lnTo>
                    <a:pt x="326" y="544"/>
                  </a:lnTo>
                  <a:lnTo>
                    <a:pt x="328" y="539"/>
                  </a:lnTo>
                  <a:lnTo>
                    <a:pt x="330" y="533"/>
                  </a:lnTo>
                  <a:lnTo>
                    <a:pt x="333" y="528"/>
                  </a:lnTo>
                  <a:lnTo>
                    <a:pt x="333" y="521"/>
                  </a:lnTo>
                  <a:lnTo>
                    <a:pt x="334" y="515"/>
                  </a:lnTo>
                  <a:lnTo>
                    <a:pt x="333" y="508"/>
                  </a:lnTo>
                  <a:lnTo>
                    <a:pt x="332" y="502"/>
                  </a:lnTo>
                  <a:lnTo>
                    <a:pt x="329" y="496"/>
                  </a:lnTo>
                  <a:lnTo>
                    <a:pt x="327" y="491"/>
                  </a:lnTo>
                  <a:lnTo>
                    <a:pt x="324" y="486"/>
                  </a:lnTo>
                  <a:lnTo>
                    <a:pt x="319" y="482"/>
                  </a:lnTo>
                  <a:lnTo>
                    <a:pt x="315" y="478"/>
                  </a:lnTo>
                  <a:lnTo>
                    <a:pt x="309" y="474"/>
                  </a:lnTo>
                  <a:lnTo>
                    <a:pt x="294" y="467"/>
                  </a:lnTo>
                  <a:lnTo>
                    <a:pt x="276" y="459"/>
                  </a:lnTo>
                  <a:lnTo>
                    <a:pt x="254" y="449"/>
                  </a:lnTo>
                  <a:lnTo>
                    <a:pt x="226" y="439"/>
                  </a:lnTo>
                  <a:lnTo>
                    <a:pt x="199" y="427"/>
                  </a:lnTo>
                  <a:lnTo>
                    <a:pt x="173" y="416"/>
                  </a:lnTo>
                  <a:lnTo>
                    <a:pt x="151" y="407"/>
                  </a:lnTo>
                  <a:lnTo>
                    <a:pt x="133" y="398"/>
                  </a:lnTo>
                  <a:lnTo>
                    <a:pt x="115" y="388"/>
                  </a:lnTo>
                  <a:lnTo>
                    <a:pt x="100" y="378"/>
                  </a:lnTo>
                  <a:lnTo>
                    <a:pt x="86" y="367"/>
                  </a:lnTo>
                  <a:lnTo>
                    <a:pt x="74" y="356"/>
                  </a:lnTo>
                  <a:lnTo>
                    <a:pt x="63" y="344"/>
                  </a:lnTo>
                  <a:lnTo>
                    <a:pt x="53" y="331"/>
                  </a:lnTo>
                  <a:lnTo>
                    <a:pt x="45" y="317"/>
                  </a:lnTo>
                  <a:lnTo>
                    <a:pt x="37" y="302"/>
                  </a:lnTo>
                  <a:lnTo>
                    <a:pt x="31" y="284"/>
                  </a:lnTo>
                  <a:lnTo>
                    <a:pt x="26" y="266"/>
                  </a:lnTo>
                  <a:lnTo>
                    <a:pt x="24" y="245"/>
                  </a:lnTo>
                  <a:lnTo>
                    <a:pt x="23" y="222"/>
                  </a:lnTo>
                  <a:lnTo>
                    <a:pt x="24" y="209"/>
                  </a:lnTo>
                  <a:lnTo>
                    <a:pt x="24" y="197"/>
                  </a:lnTo>
                  <a:lnTo>
                    <a:pt x="26" y="185"/>
                  </a:lnTo>
                  <a:lnTo>
                    <a:pt x="28" y="173"/>
                  </a:lnTo>
                  <a:lnTo>
                    <a:pt x="31" y="162"/>
                  </a:lnTo>
                  <a:lnTo>
                    <a:pt x="35" y="151"/>
                  </a:lnTo>
                  <a:lnTo>
                    <a:pt x="38" y="140"/>
                  </a:lnTo>
                  <a:lnTo>
                    <a:pt x="44" y="130"/>
                  </a:lnTo>
                  <a:lnTo>
                    <a:pt x="48" y="120"/>
                  </a:lnTo>
                  <a:lnTo>
                    <a:pt x="55" y="111"/>
                  </a:lnTo>
                  <a:lnTo>
                    <a:pt x="60" y="101"/>
                  </a:lnTo>
                  <a:lnTo>
                    <a:pt x="67" y="92"/>
                  </a:lnTo>
                  <a:lnTo>
                    <a:pt x="75" y="83"/>
                  </a:lnTo>
                  <a:lnTo>
                    <a:pt x="82" y="76"/>
                  </a:lnTo>
                  <a:lnTo>
                    <a:pt x="90" y="68"/>
                  </a:lnTo>
                  <a:lnTo>
                    <a:pt x="99" y="60"/>
                  </a:lnTo>
                  <a:lnTo>
                    <a:pt x="108" y="53"/>
                  </a:lnTo>
                  <a:lnTo>
                    <a:pt x="117" y="46"/>
                  </a:lnTo>
                  <a:lnTo>
                    <a:pt x="127" y="41"/>
                  </a:lnTo>
                  <a:lnTo>
                    <a:pt x="138" y="34"/>
                  </a:lnTo>
                  <a:lnTo>
                    <a:pt x="148" y="30"/>
                  </a:lnTo>
                  <a:lnTo>
                    <a:pt x="159" y="24"/>
                  </a:lnTo>
                  <a:lnTo>
                    <a:pt x="171" y="20"/>
                  </a:lnTo>
                  <a:lnTo>
                    <a:pt x="183" y="15"/>
                  </a:lnTo>
                  <a:lnTo>
                    <a:pt x="207" y="9"/>
                  </a:lnTo>
                  <a:lnTo>
                    <a:pt x="234" y="5"/>
                  </a:lnTo>
                  <a:lnTo>
                    <a:pt x="261" y="1"/>
                  </a:lnTo>
                  <a:lnTo>
                    <a:pt x="289" y="0"/>
                  </a:lnTo>
                  <a:lnTo>
                    <a:pt x="324" y="1"/>
                  </a:lnTo>
                  <a:lnTo>
                    <a:pt x="357" y="5"/>
                  </a:lnTo>
                  <a:lnTo>
                    <a:pt x="372" y="7"/>
                  </a:lnTo>
                  <a:lnTo>
                    <a:pt x="386" y="9"/>
                  </a:lnTo>
                  <a:lnTo>
                    <a:pt x="401" y="12"/>
                  </a:lnTo>
                  <a:lnTo>
                    <a:pt x="415" y="15"/>
                  </a:lnTo>
                  <a:lnTo>
                    <a:pt x="440" y="24"/>
                  </a:lnTo>
                  <a:lnTo>
                    <a:pt x="464" y="33"/>
                  </a:lnTo>
                  <a:lnTo>
                    <a:pt x="486" y="43"/>
                  </a:lnTo>
                  <a:lnTo>
                    <a:pt x="507" y="54"/>
                  </a:lnTo>
                  <a:lnTo>
                    <a:pt x="512" y="57"/>
                  </a:lnTo>
                  <a:lnTo>
                    <a:pt x="515" y="60"/>
                  </a:lnTo>
                  <a:lnTo>
                    <a:pt x="517" y="62"/>
                  </a:lnTo>
                  <a:lnTo>
                    <a:pt x="518" y="66"/>
                  </a:lnTo>
                  <a:lnTo>
                    <a:pt x="517" y="72"/>
                  </a:lnTo>
                  <a:lnTo>
                    <a:pt x="514" y="82"/>
                  </a:lnTo>
                  <a:lnTo>
                    <a:pt x="471" y="189"/>
                  </a:lnTo>
                  <a:lnTo>
                    <a:pt x="469" y="194"/>
                  </a:lnTo>
                  <a:lnTo>
                    <a:pt x="467" y="197"/>
                  </a:lnTo>
                  <a:lnTo>
                    <a:pt x="464" y="200"/>
                  </a:lnTo>
                  <a:lnTo>
                    <a:pt x="462" y="201"/>
                  </a:lnTo>
                  <a:lnTo>
                    <a:pt x="459" y="201"/>
                  </a:lnTo>
                  <a:lnTo>
                    <a:pt x="456" y="201"/>
                  </a:lnTo>
                  <a:lnTo>
                    <a:pt x="451" y="200"/>
                  </a:lnTo>
                  <a:lnTo>
                    <a:pt x="446" y="198"/>
                  </a:lnTo>
                  <a:lnTo>
                    <a:pt x="427" y="191"/>
                  </a:lnTo>
                  <a:lnTo>
                    <a:pt x="410" y="184"/>
                  </a:lnTo>
                  <a:lnTo>
                    <a:pt x="390" y="177"/>
                  </a:lnTo>
                  <a:lnTo>
                    <a:pt x="371" y="170"/>
                  </a:lnTo>
                  <a:lnTo>
                    <a:pt x="351" y="164"/>
                  </a:lnTo>
                  <a:lnTo>
                    <a:pt x="334" y="160"/>
                  </a:lnTo>
                  <a:lnTo>
                    <a:pt x="316" y="158"/>
                  </a:lnTo>
                  <a:lnTo>
                    <a:pt x="300" y="156"/>
                  </a:lnTo>
                  <a:lnTo>
                    <a:pt x="284" y="158"/>
                  </a:lnTo>
                  <a:lnTo>
                    <a:pt x="269" y="160"/>
                  </a:lnTo>
                  <a:lnTo>
                    <a:pt x="257" y="164"/>
                  </a:lnTo>
                  <a:lnTo>
                    <a:pt x="245" y="170"/>
                  </a:lnTo>
                  <a:lnTo>
                    <a:pt x="240" y="173"/>
                  </a:lnTo>
                  <a:lnTo>
                    <a:pt x="236" y="176"/>
                  </a:lnTo>
                  <a:lnTo>
                    <a:pt x="232" y="180"/>
                  </a:lnTo>
                  <a:lnTo>
                    <a:pt x="228" y="186"/>
                  </a:lnTo>
                  <a:lnTo>
                    <a:pt x="226" y="191"/>
                  </a:lnTo>
                  <a:lnTo>
                    <a:pt x="225" y="197"/>
                  </a:lnTo>
                  <a:lnTo>
                    <a:pt x="224" y="202"/>
                  </a:lnTo>
                  <a:lnTo>
                    <a:pt x="224" y="210"/>
                  </a:lnTo>
                  <a:lnTo>
                    <a:pt x="224" y="217"/>
                  </a:lnTo>
                  <a:lnTo>
                    <a:pt x="225" y="222"/>
                  </a:lnTo>
                  <a:lnTo>
                    <a:pt x="226" y="229"/>
                  </a:lnTo>
                  <a:lnTo>
                    <a:pt x="228" y="233"/>
                  </a:lnTo>
                  <a:lnTo>
                    <a:pt x="232" y="238"/>
                  </a:lnTo>
                  <a:lnTo>
                    <a:pt x="236" y="242"/>
                  </a:lnTo>
                  <a:lnTo>
                    <a:pt x="240" y="246"/>
                  </a:lnTo>
                  <a:lnTo>
                    <a:pt x="245" y="249"/>
                  </a:lnTo>
                  <a:lnTo>
                    <a:pt x="258" y="255"/>
                  </a:lnTo>
                  <a:lnTo>
                    <a:pt x="273" y="262"/>
                  </a:lnTo>
                  <a:lnTo>
                    <a:pt x="292" y="271"/>
                  </a:lnTo>
                  <a:lnTo>
                    <a:pt x="315" y="280"/>
                  </a:lnTo>
                  <a:lnTo>
                    <a:pt x="348" y="293"/>
                  </a:lnTo>
                  <a:lnTo>
                    <a:pt x="377" y="306"/>
                  </a:lnTo>
                  <a:lnTo>
                    <a:pt x="402" y="317"/>
                  </a:lnTo>
                  <a:lnTo>
                    <a:pt x="424" y="328"/>
                  </a:lnTo>
                  <a:lnTo>
                    <a:pt x="442" y="338"/>
                  </a:lnTo>
                  <a:lnTo>
                    <a:pt x="460" y="350"/>
                  </a:lnTo>
                  <a:lnTo>
                    <a:pt x="475" y="363"/>
                  </a:lnTo>
                  <a:lnTo>
                    <a:pt x="491" y="377"/>
                  </a:lnTo>
                  <a:lnTo>
                    <a:pt x="501" y="390"/>
                  </a:lnTo>
                  <a:lnTo>
                    <a:pt x="511" y="403"/>
                  </a:lnTo>
                  <a:lnTo>
                    <a:pt x="518" y="419"/>
                  </a:lnTo>
                  <a:lnTo>
                    <a:pt x="525" y="435"/>
                  </a:lnTo>
                  <a:lnTo>
                    <a:pt x="529" y="451"/>
                  </a:lnTo>
                  <a:lnTo>
                    <a:pt x="534" y="469"/>
                  </a:lnTo>
                  <a:lnTo>
                    <a:pt x="536" y="489"/>
                  </a:lnTo>
                  <a:lnTo>
                    <a:pt x="536" y="5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6F52344B-D4F9-4F4D-B457-25756A3CD7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8" y="744"/>
              <a:ext cx="61" cy="73"/>
            </a:xfrm>
            <a:custGeom>
              <a:avLst/>
              <a:gdLst>
                <a:gd name="T0" fmla="*/ 402 w 616"/>
                <a:gd name="T1" fmla="*/ 224 h 731"/>
                <a:gd name="T2" fmla="*/ 388 w 616"/>
                <a:gd name="T3" fmla="*/ 177 h 731"/>
                <a:gd name="T4" fmla="*/ 362 w 616"/>
                <a:gd name="T5" fmla="*/ 152 h 731"/>
                <a:gd name="T6" fmla="*/ 325 w 616"/>
                <a:gd name="T7" fmla="*/ 141 h 731"/>
                <a:gd name="T8" fmla="*/ 280 w 616"/>
                <a:gd name="T9" fmla="*/ 144 h 731"/>
                <a:gd name="T10" fmla="*/ 248 w 616"/>
                <a:gd name="T11" fmla="*/ 163 h 731"/>
                <a:gd name="T12" fmla="*/ 226 w 616"/>
                <a:gd name="T13" fmla="*/ 199 h 731"/>
                <a:gd name="T14" fmla="*/ 211 w 616"/>
                <a:gd name="T15" fmla="*/ 258 h 731"/>
                <a:gd name="T16" fmla="*/ 616 w 616"/>
                <a:gd name="T17" fmla="*/ 397 h 731"/>
                <a:gd name="T18" fmla="*/ 605 w 616"/>
                <a:gd name="T19" fmla="*/ 413 h 731"/>
                <a:gd name="T20" fmla="*/ 206 w 616"/>
                <a:gd name="T21" fmla="*/ 415 h 731"/>
                <a:gd name="T22" fmla="*/ 217 w 616"/>
                <a:gd name="T23" fmla="*/ 485 h 731"/>
                <a:gd name="T24" fmla="*/ 243 w 616"/>
                <a:gd name="T25" fmla="*/ 532 h 731"/>
                <a:gd name="T26" fmla="*/ 283 w 616"/>
                <a:gd name="T27" fmla="*/ 560 h 731"/>
                <a:gd name="T28" fmla="*/ 339 w 616"/>
                <a:gd name="T29" fmla="*/ 569 h 731"/>
                <a:gd name="T30" fmla="*/ 430 w 616"/>
                <a:gd name="T31" fmla="*/ 556 h 731"/>
                <a:gd name="T32" fmla="*/ 511 w 616"/>
                <a:gd name="T33" fmla="*/ 522 h 731"/>
                <a:gd name="T34" fmla="*/ 530 w 616"/>
                <a:gd name="T35" fmla="*/ 518 h 731"/>
                <a:gd name="T36" fmla="*/ 544 w 616"/>
                <a:gd name="T37" fmla="*/ 530 h 731"/>
                <a:gd name="T38" fmla="*/ 595 w 616"/>
                <a:gd name="T39" fmla="*/ 637 h 731"/>
                <a:gd name="T40" fmla="*/ 591 w 616"/>
                <a:gd name="T41" fmla="*/ 650 h 731"/>
                <a:gd name="T42" fmla="*/ 562 w 616"/>
                <a:gd name="T43" fmla="*/ 670 h 731"/>
                <a:gd name="T44" fmla="*/ 464 w 616"/>
                <a:gd name="T45" fmla="*/ 711 h 731"/>
                <a:gd name="T46" fmla="*/ 355 w 616"/>
                <a:gd name="T47" fmla="*/ 730 h 731"/>
                <a:gd name="T48" fmla="*/ 270 w 616"/>
                <a:gd name="T49" fmla="*/ 728 h 731"/>
                <a:gd name="T50" fmla="*/ 201 w 616"/>
                <a:gd name="T51" fmla="*/ 713 h 731"/>
                <a:gd name="T52" fmla="*/ 142 w 616"/>
                <a:gd name="T53" fmla="*/ 686 h 731"/>
                <a:gd name="T54" fmla="*/ 93 w 616"/>
                <a:gd name="T55" fmla="*/ 649 h 731"/>
                <a:gd name="T56" fmla="*/ 55 w 616"/>
                <a:gd name="T57" fmla="*/ 600 h 731"/>
                <a:gd name="T58" fmla="*/ 26 w 616"/>
                <a:gd name="T59" fmla="*/ 541 h 731"/>
                <a:gd name="T60" fmla="*/ 9 w 616"/>
                <a:gd name="T61" fmla="*/ 471 h 731"/>
                <a:gd name="T62" fmla="*/ 1 w 616"/>
                <a:gd name="T63" fmla="*/ 392 h 731"/>
                <a:gd name="T64" fmla="*/ 3 w 616"/>
                <a:gd name="T65" fmla="*/ 312 h 731"/>
                <a:gd name="T66" fmla="*/ 18 w 616"/>
                <a:gd name="T67" fmla="*/ 238 h 731"/>
                <a:gd name="T68" fmla="*/ 42 w 616"/>
                <a:gd name="T69" fmla="*/ 173 h 731"/>
                <a:gd name="T70" fmla="*/ 77 w 616"/>
                <a:gd name="T71" fmla="*/ 116 h 731"/>
                <a:gd name="T72" fmla="*/ 121 w 616"/>
                <a:gd name="T73" fmla="*/ 70 h 731"/>
                <a:gd name="T74" fmla="*/ 173 w 616"/>
                <a:gd name="T75" fmla="*/ 35 h 731"/>
                <a:gd name="T76" fmla="*/ 234 w 616"/>
                <a:gd name="T77" fmla="*/ 11 h 731"/>
                <a:gd name="T78" fmla="*/ 303 w 616"/>
                <a:gd name="T79" fmla="*/ 1 h 731"/>
                <a:gd name="T80" fmla="*/ 375 w 616"/>
                <a:gd name="T81" fmla="*/ 5 h 731"/>
                <a:gd name="T82" fmla="*/ 439 w 616"/>
                <a:gd name="T83" fmla="*/ 20 h 731"/>
                <a:gd name="T84" fmla="*/ 492 w 616"/>
                <a:gd name="T85" fmla="*/ 47 h 731"/>
                <a:gd name="T86" fmla="*/ 536 w 616"/>
                <a:gd name="T87" fmla="*/ 87 h 731"/>
                <a:gd name="T88" fmla="*/ 569 w 616"/>
                <a:gd name="T89" fmla="*/ 139 h 731"/>
                <a:gd name="T90" fmla="*/ 594 w 616"/>
                <a:gd name="T91" fmla="*/ 202 h 731"/>
                <a:gd name="T92" fmla="*/ 609 w 616"/>
                <a:gd name="T93" fmla="*/ 278 h 731"/>
                <a:gd name="T94" fmla="*/ 616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6" y="276"/>
                  </a:moveTo>
                  <a:lnTo>
                    <a:pt x="405" y="257"/>
                  </a:lnTo>
                  <a:lnTo>
                    <a:pt x="404" y="241"/>
                  </a:lnTo>
                  <a:lnTo>
                    <a:pt x="402" y="224"/>
                  </a:lnTo>
                  <a:lnTo>
                    <a:pt x="399" y="211"/>
                  </a:lnTo>
                  <a:lnTo>
                    <a:pt x="395" y="198"/>
                  </a:lnTo>
                  <a:lnTo>
                    <a:pt x="392" y="187"/>
                  </a:lnTo>
                  <a:lnTo>
                    <a:pt x="388" y="177"/>
                  </a:lnTo>
                  <a:lnTo>
                    <a:pt x="382" y="170"/>
                  </a:lnTo>
                  <a:lnTo>
                    <a:pt x="377" y="163"/>
                  </a:lnTo>
                  <a:lnTo>
                    <a:pt x="370" y="156"/>
                  </a:lnTo>
                  <a:lnTo>
                    <a:pt x="362" y="152"/>
                  </a:lnTo>
                  <a:lnTo>
                    <a:pt x="354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5" y="141"/>
                  </a:lnTo>
                  <a:lnTo>
                    <a:pt x="313" y="140"/>
                  </a:lnTo>
                  <a:lnTo>
                    <a:pt x="302" y="141"/>
                  </a:lnTo>
                  <a:lnTo>
                    <a:pt x="291" y="142"/>
                  </a:lnTo>
                  <a:lnTo>
                    <a:pt x="280" y="144"/>
                  </a:lnTo>
                  <a:lnTo>
                    <a:pt x="271" y="148"/>
                  </a:lnTo>
                  <a:lnTo>
                    <a:pt x="262" y="152"/>
                  </a:lnTo>
                  <a:lnTo>
                    <a:pt x="255" y="158"/>
                  </a:lnTo>
                  <a:lnTo>
                    <a:pt x="248" y="163"/>
                  </a:lnTo>
                  <a:lnTo>
                    <a:pt x="242" y="170"/>
                  </a:lnTo>
                  <a:lnTo>
                    <a:pt x="236" y="178"/>
                  </a:lnTo>
                  <a:lnTo>
                    <a:pt x="231" y="188"/>
                  </a:lnTo>
                  <a:lnTo>
                    <a:pt x="226" y="199"/>
                  </a:lnTo>
                  <a:lnTo>
                    <a:pt x="222" y="211"/>
                  </a:lnTo>
                  <a:lnTo>
                    <a:pt x="217" y="225"/>
                  </a:lnTo>
                  <a:lnTo>
                    <a:pt x="214" y="241"/>
                  </a:lnTo>
                  <a:lnTo>
                    <a:pt x="211" y="258"/>
                  </a:lnTo>
                  <a:lnTo>
                    <a:pt x="207" y="276"/>
                  </a:lnTo>
                  <a:lnTo>
                    <a:pt x="406" y="276"/>
                  </a:lnTo>
                  <a:close/>
                  <a:moveTo>
                    <a:pt x="616" y="388"/>
                  </a:moveTo>
                  <a:lnTo>
                    <a:pt x="616" y="397"/>
                  </a:lnTo>
                  <a:lnTo>
                    <a:pt x="615" y="403"/>
                  </a:lnTo>
                  <a:lnTo>
                    <a:pt x="613" y="409"/>
                  </a:lnTo>
                  <a:lnTo>
                    <a:pt x="609" y="411"/>
                  </a:lnTo>
                  <a:lnTo>
                    <a:pt x="605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6" y="415"/>
                  </a:lnTo>
                  <a:lnTo>
                    <a:pt x="207" y="435"/>
                  </a:lnTo>
                  <a:lnTo>
                    <a:pt x="210" y="453"/>
                  </a:lnTo>
                  <a:lnTo>
                    <a:pt x="213" y="470"/>
                  </a:lnTo>
                  <a:lnTo>
                    <a:pt x="217" y="485"/>
                  </a:lnTo>
                  <a:lnTo>
                    <a:pt x="223" y="498"/>
                  </a:lnTo>
                  <a:lnTo>
                    <a:pt x="228" y="512"/>
                  </a:lnTo>
                  <a:lnTo>
                    <a:pt x="235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1" y="549"/>
                  </a:lnTo>
                  <a:lnTo>
                    <a:pt x="272" y="555"/>
                  </a:lnTo>
                  <a:lnTo>
                    <a:pt x="283" y="560"/>
                  </a:lnTo>
                  <a:lnTo>
                    <a:pt x="296" y="564"/>
                  </a:lnTo>
                  <a:lnTo>
                    <a:pt x="310" y="567"/>
                  </a:lnTo>
                  <a:lnTo>
                    <a:pt x="324" y="568"/>
                  </a:lnTo>
                  <a:lnTo>
                    <a:pt x="339" y="569"/>
                  </a:lnTo>
                  <a:lnTo>
                    <a:pt x="365" y="568"/>
                  </a:lnTo>
                  <a:lnTo>
                    <a:pt x="389" y="566"/>
                  </a:lnTo>
                  <a:lnTo>
                    <a:pt x="411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1" y="542"/>
                  </a:lnTo>
                  <a:lnTo>
                    <a:pt x="491" y="532"/>
                  </a:lnTo>
                  <a:lnTo>
                    <a:pt x="511" y="522"/>
                  </a:lnTo>
                  <a:lnTo>
                    <a:pt x="516" y="519"/>
                  </a:lnTo>
                  <a:lnTo>
                    <a:pt x="522" y="518"/>
                  </a:lnTo>
                  <a:lnTo>
                    <a:pt x="526" y="517"/>
                  </a:lnTo>
                  <a:lnTo>
                    <a:pt x="530" y="518"/>
                  </a:lnTo>
                  <a:lnTo>
                    <a:pt x="534" y="519"/>
                  </a:lnTo>
                  <a:lnTo>
                    <a:pt x="538" y="522"/>
                  </a:lnTo>
                  <a:lnTo>
                    <a:pt x="541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5" y="633"/>
                  </a:lnTo>
                  <a:lnTo>
                    <a:pt x="595" y="637"/>
                  </a:lnTo>
                  <a:lnTo>
                    <a:pt x="595" y="640"/>
                  </a:lnTo>
                  <a:lnTo>
                    <a:pt x="594" y="644"/>
                  </a:lnTo>
                  <a:lnTo>
                    <a:pt x="593" y="647"/>
                  </a:lnTo>
                  <a:lnTo>
                    <a:pt x="591" y="650"/>
                  </a:lnTo>
                  <a:lnTo>
                    <a:pt x="587" y="652"/>
                  </a:lnTo>
                  <a:lnTo>
                    <a:pt x="581" y="658"/>
                  </a:lnTo>
                  <a:lnTo>
                    <a:pt x="572" y="663"/>
                  </a:lnTo>
                  <a:lnTo>
                    <a:pt x="562" y="670"/>
                  </a:lnTo>
                  <a:lnTo>
                    <a:pt x="551" y="675"/>
                  </a:lnTo>
                  <a:lnTo>
                    <a:pt x="522" y="690"/>
                  </a:lnTo>
                  <a:lnTo>
                    <a:pt x="493" y="702"/>
                  </a:lnTo>
                  <a:lnTo>
                    <a:pt x="464" y="711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1" y="728"/>
                  </a:lnTo>
                  <a:lnTo>
                    <a:pt x="355" y="730"/>
                  </a:lnTo>
                  <a:lnTo>
                    <a:pt x="328" y="731"/>
                  </a:lnTo>
                  <a:lnTo>
                    <a:pt x="309" y="730"/>
                  </a:lnTo>
                  <a:lnTo>
                    <a:pt x="289" y="729"/>
                  </a:lnTo>
                  <a:lnTo>
                    <a:pt x="270" y="728"/>
                  </a:lnTo>
                  <a:lnTo>
                    <a:pt x="251" y="725"/>
                  </a:lnTo>
                  <a:lnTo>
                    <a:pt x="234" y="721"/>
                  </a:lnTo>
                  <a:lnTo>
                    <a:pt x="217" y="718"/>
                  </a:lnTo>
                  <a:lnTo>
                    <a:pt x="201" y="713"/>
                  </a:lnTo>
                  <a:lnTo>
                    <a:pt x="186" y="707"/>
                  </a:lnTo>
                  <a:lnTo>
                    <a:pt x="170" y="702"/>
                  </a:lnTo>
                  <a:lnTo>
                    <a:pt x="156" y="694"/>
                  </a:lnTo>
                  <a:lnTo>
                    <a:pt x="142" y="686"/>
                  </a:lnTo>
                  <a:lnTo>
                    <a:pt x="128" y="679"/>
                  </a:lnTo>
                  <a:lnTo>
                    <a:pt x="116" y="669"/>
                  </a:lnTo>
                  <a:lnTo>
                    <a:pt x="104" y="659"/>
                  </a:lnTo>
                  <a:lnTo>
                    <a:pt x="93" y="649"/>
                  </a:lnTo>
                  <a:lnTo>
                    <a:pt x="82" y="637"/>
                  </a:lnTo>
                  <a:lnTo>
                    <a:pt x="72" y="625"/>
                  </a:lnTo>
                  <a:lnTo>
                    <a:pt x="64" y="613"/>
                  </a:lnTo>
                  <a:lnTo>
                    <a:pt x="55" y="600"/>
                  </a:lnTo>
                  <a:lnTo>
                    <a:pt x="46" y="586"/>
                  </a:lnTo>
                  <a:lnTo>
                    <a:pt x="39" y="572"/>
                  </a:lnTo>
                  <a:lnTo>
                    <a:pt x="33" y="556"/>
                  </a:lnTo>
                  <a:lnTo>
                    <a:pt x="26" y="541"/>
                  </a:lnTo>
                  <a:lnTo>
                    <a:pt x="21" y="525"/>
                  </a:lnTo>
                  <a:lnTo>
                    <a:pt x="16" y="507"/>
                  </a:lnTo>
                  <a:lnTo>
                    <a:pt x="12" y="490"/>
                  </a:lnTo>
                  <a:lnTo>
                    <a:pt x="9" y="471"/>
                  </a:lnTo>
                  <a:lnTo>
                    <a:pt x="5" y="453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1" y="392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2" y="331"/>
                  </a:lnTo>
                  <a:lnTo>
                    <a:pt x="3" y="312"/>
                  </a:lnTo>
                  <a:lnTo>
                    <a:pt x="7" y="293"/>
                  </a:lnTo>
                  <a:lnTo>
                    <a:pt x="9" y="274"/>
                  </a:lnTo>
                  <a:lnTo>
                    <a:pt x="13" y="256"/>
                  </a:lnTo>
                  <a:lnTo>
                    <a:pt x="18" y="238"/>
                  </a:lnTo>
                  <a:lnTo>
                    <a:pt x="23" y="221"/>
                  </a:lnTo>
                  <a:lnTo>
                    <a:pt x="28" y="205"/>
                  </a:lnTo>
                  <a:lnTo>
                    <a:pt x="35" y="188"/>
                  </a:lnTo>
                  <a:lnTo>
                    <a:pt x="42" y="173"/>
                  </a:lnTo>
                  <a:lnTo>
                    <a:pt x="49" y="158"/>
                  </a:lnTo>
                  <a:lnTo>
                    <a:pt x="58" y="143"/>
                  </a:lnTo>
                  <a:lnTo>
                    <a:pt x="67" y="129"/>
                  </a:lnTo>
                  <a:lnTo>
                    <a:pt x="77" y="116"/>
                  </a:lnTo>
                  <a:lnTo>
                    <a:pt x="87" y="104"/>
                  </a:lnTo>
                  <a:lnTo>
                    <a:pt x="98" y="92"/>
                  </a:lnTo>
                  <a:lnTo>
                    <a:pt x="109" y="81"/>
                  </a:lnTo>
                  <a:lnTo>
                    <a:pt x="121" y="70"/>
                  </a:lnTo>
                  <a:lnTo>
                    <a:pt x="133" y="60"/>
                  </a:lnTo>
                  <a:lnTo>
                    <a:pt x="146" y="50"/>
                  </a:lnTo>
                  <a:lnTo>
                    <a:pt x="159" y="43"/>
                  </a:lnTo>
                  <a:lnTo>
                    <a:pt x="173" y="35"/>
                  </a:lnTo>
                  <a:lnTo>
                    <a:pt x="188" y="28"/>
                  </a:lnTo>
                  <a:lnTo>
                    <a:pt x="202" y="21"/>
                  </a:lnTo>
                  <a:lnTo>
                    <a:pt x="218" y="15"/>
                  </a:lnTo>
                  <a:lnTo>
                    <a:pt x="234" y="11"/>
                  </a:lnTo>
                  <a:lnTo>
                    <a:pt x="250" y="8"/>
                  </a:lnTo>
                  <a:lnTo>
                    <a:pt x="268" y="5"/>
                  </a:lnTo>
                  <a:lnTo>
                    <a:pt x="285" y="2"/>
                  </a:lnTo>
                  <a:lnTo>
                    <a:pt x="303" y="1"/>
                  </a:lnTo>
                  <a:lnTo>
                    <a:pt x="322" y="0"/>
                  </a:lnTo>
                  <a:lnTo>
                    <a:pt x="340" y="1"/>
                  </a:lnTo>
                  <a:lnTo>
                    <a:pt x="358" y="2"/>
                  </a:lnTo>
                  <a:lnTo>
                    <a:pt x="375" y="5"/>
                  </a:lnTo>
                  <a:lnTo>
                    <a:pt x="392" y="7"/>
                  </a:lnTo>
                  <a:lnTo>
                    <a:pt x="408" y="10"/>
                  </a:lnTo>
                  <a:lnTo>
                    <a:pt x="424" y="14"/>
                  </a:lnTo>
                  <a:lnTo>
                    <a:pt x="439" y="20"/>
                  </a:lnTo>
                  <a:lnTo>
                    <a:pt x="453" y="25"/>
                  </a:lnTo>
                  <a:lnTo>
                    <a:pt x="467" y="32"/>
                  </a:lnTo>
                  <a:lnTo>
                    <a:pt x="480" y="40"/>
                  </a:lnTo>
                  <a:lnTo>
                    <a:pt x="492" y="47"/>
                  </a:lnTo>
                  <a:lnTo>
                    <a:pt x="504" y="56"/>
                  </a:lnTo>
                  <a:lnTo>
                    <a:pt x="515" y="66"/>
                  </a:lnTo>
                  <a:lnTo>
                    <a:pt x="526" y="76"/>
                  </a:lnTo>
                  <a:lnTo>
                    <a:pt x="536" y="87"/>
                  </a:lnTo>
                  <a:lnTo>
                    <a:pt x="545" y="99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9" y="139"/>
                  </a:lnTo>
                  <a:lnTo>
                    <a:pt x="576" y="154"/>
                  </a:lnTo>
                  <a:lnTo>
                    <a:pt x="582" y="170"/>
                  </a:lnTo>
                  <a:lnTo>
                    <a:pt x="589" y="186"/>
                  </a:lnTo>
                  <a:lnTo>
                    <a:pt x="594" y="202"/>
                  </a:lnTo>
                  <a:lnTo>
                    <a:pt x="598" y="220"/>
                  </a:lnTo>
                  <a:lnTo>
                    <a:pt x="603" y="238"/>
                  </a:lnTo>
                  <a:lnTo>
                    <a:pt x="606" y="258"/>
                  </a:lnTo>
                  <a:lnTo>
                    <a:pt x="609" y="278"/>
                  </a:lnTo>
                  <a:lnTo>
                    <a:pt x="612" y="298"/>
                  </a:lnTo>
                  <a:lnTo>
                    <a:pt x="614" y="319"/>
                  </a:lnTo>
                  <a:lnTo>
                    <a:pt x="615" y="342"/>
                  </a:lnTo>
                  <a:lnTo>
                    <a:pt x="616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440C453-2C3E-438A-9B8F-0A3A00C1D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7" y="744"/>
              <a:ext cx="60" cy="73"/>
            </a:xfrm>
            <a:custGeom>
              <a:avLst/>
              <a:gdLst>
                <a:gd name="T0" fmla="*/ 312 w 602"/>
                <a:gd name="T1" fmla="*/ 404 h 730"/>
                <a:gd name="T2" fmla="*/ 251 w 602"/>
                <a:gd name="T3" fmla="*/ 418 h 730"/>
                <a:gd name="T4" fmla="*/ 212 w 602"/>
                <a:gd name="T5" fmla="*/ 443 h 730"/>
                <a:gd name="T6" fmla="*/ 195 w 602"/>
                <a:gd name="T7" fmla="*/ 480 h 730"/>
                <a:gd name="T8" fmla="*/ 194 w 602"/>
                <a:gd name="T9" fmla="*/ 521 h 730"/>
                <a:gd name="T10" fmla="*/ 205 w 602"/>
                <a:gd name="T11" fmla="*/ 552 h 730"/>
                <a:gd name="T12" fmla="*/ 227 w 602"/>
                <a:gd name="T13" fmla="*/ 575 h 730"/>
                <a:gd name="T14" fmla="*/ 254 w 602"/>
                <a:gd name="T15" fmla="*/ 587 h 730"/>
                <a:gd name="T16" fmla="*/ 295 w 602"/>
                <a:gd name="T17" fmla="*/ 586 h 730"/>
                <a:gd name="T18" fmla="*/ 343 w 602"/>
                <a:gd name="T19" fmla="*/ 561 h 730"/>
                <a:gd name="T20" fmla="*/ 598 w 602"/>
                <a:gd name="T21" fmla="*/ 655 h 730"/>
                <a:gd name="T22" fmla="*/ 600 w 602"/>
                <a:gd name="T23" fmla="*/ 678 h 730"/>
                <a:gd name="T24" fmla="*/ 450 w 602"/>
                <a:gd name="T25" fmla="*/ 728 h 730"/>
                <a:gd name="T26" fmla="*/ 432 w 602"/>
                <a:gd name="T27" fmla="*/ 727 h 730"/>
                <a:gd name="T28" fmla="*/ 414 w 602"/>
                <a:gd name="T29" fmla="*/ 702 h 730"/>
                <a:gd name="T30" fmla="*/ 376 w 602"/>
                <a:gd name="T31" fmla="*/ 672 h 730"/>
                <a:gd name="T32" fmla="*/ 325 w 602"/>
                <a:gd name="T33" fmla="*/ 705 h 730"/>
                <a:gd name="T34" fmla="*/ 283 w 602"/>
                <a:gd name="T35" fmla="*/ 720 h 730"/>
                <a:gd name="T36" fmla="*/ 236 w 602"/>
                <a:gd name="T37" fmla="*/ 727 h 730"/>
                <a:gd name="T38" fmla="*/ 152 w 602"/>
                <a:gd name="T39" fmla="*/ 719 h 730"/>
                <a:gd name="T40" fmla="*/ 101 w 602"/>
                <a:gd name="T41" fmla="*/ 699 h 730"/>
                <a:gd name="T42" fmla="*/ 67 w 602"/>
                <a:gd name="T43" fmla="*/ 676 h 730"/>
                <a:gd name="T44" fmla="*/ 40 w 602"/>
                <a:gd name="T45" fmla="*/ 646 h 730"/>
                <a:gd name="T46" fmla="*/ 19 w 602"/>
                <a:gd name="T47" fmla="*/ 611 h 730"/>
                <a:gd name="T48" fmla="*/ 1 w 602"/>
                <a:gd name="T49" fmla="*/ 537 h 730"/>
                <a:gd name="T50" fmla="*/ 5 w 602"/>
                <a:gd name="T51" fmla="*/ 460 h 730"/>
                <a:gd name="T52" fmla="*/ 23 w 602"/>
                <a:gd name="T53" fmla="*/ 403 h 730"/>
                <a:gd name="T54" fmla="*/ 57 w 602"/>
                <a:gd name="T55" fmla="*/ 359 h 730"/>
                <a:gd name="T56" fmla="*/ 106 w 602"/>
                <a:gd name="T57" fmla="*/ 324 h 730"/>
                <a:gd name="T58" fmla="*/ 197 w 602"/>
                <a:gd name="T59" fmla="*/ 289 h 730"/>
                <a:gd name="T60" fmla="*/ 319 w 602"/>
                <a:gd name="T61" fmla="*/ 273 h 730"/>
                <a:gd name="T62" fmla="*/ 366 w 602"/>
                <a:gd name="T63" fmla="*/ 223 h 730"/>
                <a:gd name="T64" fmla="*/ 359 w 602"/>
                <a:gd name="T65" fmla="*/ 192 h 730"/>
                <a:gd name="T66" fmla="*/ 345 w 602"/>
                <a:gd name="T67" fmla="*/ 173 h 730"/>
                <a:gd name="T68" fmla="*/ 314 w 602"/>
                <a:gd name="T69" fmla="*/ 162 h 730"/>
                <a:gd name="T70" fmla="*/ 263 w 602"/>
                <a:gd name="T71" fmla="*/ 161 h 730"/>
                <a:gd name="T72" fmla="*/ 186 w 602"/>
                <a:gd name="T73" fmla="*/ 177 h 730"/>
                <a:gd name="T74" fmla="*/ 111 w 602"/>
                <a:gd name="T75" fmla="*/ 203 h 730"/>
                <a:gd name="T76" fmla="*/ 97 w 602"/>
                <a:gd name="T77" fmla="*/ 202 h 730"/>
                <a:gd name="T78" fmla="*/ 50 w 602"/>
                <a:gd name="T79" fmla="*/ 80 h 730"/>
                <a:gd name="T80" fmla="*/ 50 w 602"/>
                <a:gd name="T81" fmla="*/ 57 h 730"/>
                <a:gd name="T82" fmla="*/ 127 w 602"/>
                <a:gd name="T83" fmla="*/ 24 h 730"/>
                <a:gd name="T84" fmla="*/ 245 w 602"/>
                <a:gd name="T85" fmla="*/ 3 h 730"/>
                <a:gd name="T86" fmla="*/ 353 w 602"/>
                <a:gd name="T87" fmla="*/ 2 h 730"/>
                <a:gd name="T88" fmla="*/ 434 w 602"/>
                <a:gd name="T89" fmla="*/ 20 h 730"/>
                <a:gd name="T90" fmla="*/ 499 w 602"/>
                <a:gd name="T91" fmla="*/ 55 h 730"/>
                <a:gd name="T92" fmla="*/ 542 w 602"/>
                <a:gd name="T93" fmla="*/ 107 h 730"/>
                <a:gd name="T94" fmla="*/ 560 w 602"/>
                <a:gd name="T95" fmla="*/ 160 h 730"/>
                <a:gd name="T96" fmla="*/ 565 w 602"/>
                <a:gd name="T97" fmla="*/ 202 h 730"/>
                <a:gd name="T98" fmla="*/ 565 w 602"/>
                <a:gd name="T99" fmla="*/ 526 h 730"/>
                <a:gd name="T100" fmla="*/ 579 w 602"/>
                <a:gd name="T101" fmla="*/ 607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2" h="730">
                  <a:moveTo>
                    <a:pt x="366" y="403"/>
                  </a:moveTo>
                  <a:lnTo>
                    <a:pt x="353" y="403"/>
                  </a:lnTo>
                  <a:lnTo>
                    <a:pt x="332" y="403"/>
                  </a:lnTo>
                  <a:lnTo>
                    <a:pt x="312" y="404"/>
                  </a:lnTo>
                  <a:lnTo>
                    <a:pt x="295" y="407"/>
                  </a:lnTo>
                  <a:lnTo>
                    <a:pt x="278" y="410"/>
                  </a:lnTo>
                  <a:lnTo>
                    <a:pt x="264" y="413"/>
                  </a:lnTo>
                  <a:lnTo>
                    <a:pt x="251" y="418"/>
                  </a:lnTo>
                  <a:lnTo>
                    <a:pt x="239" y="423"/>
                  </a:lnTo>
                  <a:lnTo>
                    <a:pt x="229" y="428"/>
                  </a:lnTo>
                  <a:lnTo>
                    <a:pt x="220" y="435"/>
                  </a:lnTo>
                  <a:lnTo>
                    <a:pt x="212" y="443"/>
                  </a:lnTo>
                  <a:lnTo>
                    <a:pt x="207" y="451"/>
                  </a:lnTo>
                  <a:lnTo>
                    <a:pt x="201" y="460"/>
                  </a:lnTo>
                  <a:lnTo>
                    <a:pt x="197" y="470"/>
                  </a:lnTo>
                  <a:lnTo>
                    <a:pt x="195" y="480"/>
                  </a:lnTo>
                  <a:lnTo>
                    <a:pt x="193" y="491"/>
                  </a:lnTo>
                  <a:lnTo>
                    <a:pt x="193" y="503"/>
                  </a:lnTo>
                  <a:lnTo>
                    <a:pt x="193" y="513"/>
                  </a:lnTo>
                  <a:lnTo>
                    <a:pt x="194" y="521"/>
                  </a:lnTo>
                  <a:lnTo>
                    <a:pt x="196" y="530"/>
                  </a:lnTo>
                  <a:lnTo>
                    <a:pt x="198" y="538"/>
                  </a:lnTo>
                  <a:lnTo>
                    <a:pt x="201" y="545"/>
                  </a:lnTo>
                  <a:lnTo>
                    <a:pt x="205" y="552"/>
                  </a:lnTo>
                  <a:lnTo>
                    <a:pt x="210" y="558"/>
                  </a:lnTo>
                  <a:lnTo>
                    <a:pt x="215" y="565"/>
                  </a:lnTo>
                  <a:lnTo>
                    <a:pt x="221" y="571"/>
                  </a:lnTo>
                  <a:lnTo>
                    <a:pt x="227" y="575"/>
                  </a:lnTo>
                  <a:lnTo>
                    <a:pt x="233" y="579"/>
                  </a:lnTo>
                  <a:lnTo>
                    <a:pt x="240" y="583"/>
                  </a:lnTo>
                  <a:lnTo>
                    <a:pt x="247" y="585"/>
                  </a:lnTo>
                  <a:lnTo>
                    <a:pt x="254" y="587"/>
                  </a:lnTo>
                  <a:lnTo>
                    <a:pt x="262" y="588"/>
                  </a:lnTo>
                  <a:lnTo>
                    <a:pt x="269" y="588"/>
                  </a:lnTo>
                  <a:lnTo>
                    <a:pt x="283" y="588"/>
                  </a:lnTo>
                  <a:lnTo>
                    <a:pt x="295" y="586"/>
                  </a:lnTo>
                  <a:lnTo>
                    <a:pt x="307" y="581"/>
                  </a:lnTo>
                  <a:lnTo>
                    <a:pt x="319" y="576"/>
                  </a:lnTo>
                  <a:lnTo>
                    <a:pt x="331" y="569"/>
                  </a:lnTo>
                  <a:lnTo>
                    <a:pt x="343" y="561"/>
                  </a:lnTo>
                  <a:lnTo>
                    <a:pt x="354" y="551"/>
                  </a:lnTo>
                  <a:lnTo>
                    <a:pt x="366" y="540"/>
                  </a:lnTo>
                  <a:lnTo>
                    <a:pt x="366" y="403"/>
                  </a:lnTo>
                  <a:close/>
                  <a:moveTo>
                    <a:pt x="598" y="655"/>
                  </a:moveTo>
                  <a:lnTo>
                    <a:pt x="601" y="663"/>
                  </a:lnTo>
                  <a:lnTo>
                    <a:pt x="602" y="671"/>
                  </a:lnTo>
                  <a:lnTo>
                    <a:pt x="601" y="674"/>
                  </a:lnTo>
                  <a:lnTo>
                    <a:pt x="600" y="678"/>
                  </a:lnTo>
                  <a:lnTo>
                    <a:pt x="596" y="680"/>
                  </a:lnTo>
                  <a:lnTo>
                    <a:pt x="591" y="681"/>
                  </a:lnTo>
                  <a:lnTo>
                    <a:pt x="462" y="723"/>
                  </a:lnTo>
                  <a:lnTo>
                    <a:pt x="450" y="728"/>
                  </a:lnTo>
                  <a:lnTo>
                    <a:pt x="441" y="730"/>
                  </a:lnTo>
                  <a:lnTo>
                    <a:pt x="437" y="729"/>
                  </a:lnTo>
                  <a:lnTo>
                    <a:pt x="435" y="729"/>
                  </a:lnTo>
                  <a:lnTo>
                    <a:pt x="432" y="727"/>
                  </a:lnTo>
                  <a:lnTo>
                    <a:pt x="430" y="726"/>
                  </a:lnTo>
                  <a:lnTo>
                    <a:pt x="424" y="720"/>
                  </a:lnTo>
                  <a:lnTo>
                    <a:pt x="420" y="713"/>
                  </a:lnTo>
                  <a:lnTo>
                    <a:pt x="414" y="702"/>
                  </a:lnTo>
                  <a:lnTo>
                    <a:pt x="409" y="690"/>
                  </a:lnTo>
                  <a:lnTo>
                    <a:pt x="403" y="673"/>
                  </a:lnTo>
                  <a:lnTo>
                    <a:pt x="397" y="655"/>
                  </a:lnTo>
                  <a:lnTo>
                    <a:pt x="376" y="672"/>
                  </a:lnTo>
                  <a:lnTo>
                    <a:pt x="356" y="687"/>
                  </a:lnTo>
                  <a:lnTo>
                    <a:pt x="346" y="694"/>
                  </a:lnTo>
                  <a:lnTo>
                    <a:pt x="335" y="699"/>
                  </a:lnTo>
                  <a:lnTo>
                    <a:pt x="325" y="705"/>
                  </a:lnTo>
                  <a:lnTo>
                    <a:pt x="316" y="709"/>
                  </a:lnTo>
                  <a:lnTo>
                    <a:pt x="305" y="714"/>
                  </a:lnTo>
                  <a:lnTo>
                    <a:pt x="294" y="717"/>
                  </a:lnTo>
                  <a:lnTo>
                    <a:pt x="283" y="720"/>
                  </a:lnTo>
                  <a:lnTo>
                    <a:pt x="272" y="722"/>
                  </a:lnTo>
                  <a:lnTo>
                    <a:pt x="261" y="725"/>
                  </a:lnTo>
                  <a:lnTo>
                    <a:pt x="249" y="726"/>
                  </a:lnTo>
                  <a:lnTo>
                    <a:pt x="236" y="727"/>
                  </a:lnTo>
                  <a:lnTo>
                    <a:pt x="224" y="727"/>
                  </a:lnTo>
                  <a:lnTo>
                    <a:pt x="199" y="726"/>
                  </a:lnTo>
                  <a:lnTo>
                    <a:pt x="175" y="723"/>
                  </a:lnTo>
                  <a:lnTo>
                    <a:pt x="152" y="719"/>
                  </a:lnTo>
                  <a:lnTo>
                    <a:pt x="131" y="713"/>
                  </a:lnTo>
                  <a:lnTo>
                    <a:pt x="121" y="708"/>
                  </a:lnTo>
                  <a:lnTo>
                    <a:pt x="111" y="704"/>
                  </a:lnTo>
                  <a:lnTo>
                    <a:pt x="101" y="699"/>
                  </a:lnTo>
                  <a:lnTo>
                    <a:pt x="93" y="694"/>
                  </a:lnTo>
                  <a:lnTo>
                    <a:pt x="84" y="689"/>
                  </a:lnTo>
                  <a:lnTo>
                    <a:pt x="76" y="683"/>
                  </a:lnTo>
                  <a:lnTo>
                    <a:pt x="67" y="676"/>
                  </a:lnTo>
                  <a:lnTo>
                    <a:pt x="60" y="669"/>
                  </a:lnTo>
                  <a:lnTo>
                    <a:pt x="53" y="662"/>
                  </a:lnTo>
                  <a:lnTo>
                    <a:pt x="47" y="655"/>
                  </a:lnTo>
                  <a:lnTo>
                    <a:pt x="40" y="646"/>
                  </a:lnTo>
                  <a:lnTo>
                    <a:pt x="34" y="638"/>
                  </a:lnTo>
                  <a:lnTo>
                    <a:pt x="29" y="630"/>
                  </a:lnTo>
                  <a:lnTo>
                    <a:pt x="23" y="621"/>
                  </a:lnTo>
                  <a:lnTo>
                    <a:pt x="19" y="611"/>
                  </a:lnTo>
                  <a:lnTo>
                    <a:pt x="16" y="601"/>
                  </a:lnTo>
                  <a:lnTo>
                    <a:pt x="9" y="581"/>
                  </a:lnTo>
                  <a:lnTo>
                    <a:pt x="4" y="560"/>
                  </a:lnTo>
                  <a:lnTo>
                    <a:pt x="1" y="537"/>
                  </a:lnTo>
                  <a:lnTo>
                    <a:pt x="0" y="513"/>
                  </a:lnTo>
                  <a:lnTo>
                    <a:pt x="0" y="494"/>
                  </a:lnTo>
                  <a:lnTo>
                    <a:pt x="3" y="477"/>
                  </a:lnTo>
                  <a:lnTo>
                    <a:pt x="5" y="460"/>
                  </a:lnTo>
                  <a:lnTo>
                    <a:pt x="8" y="445"/>
                  </a:lnTo>
                  <a:lnTo>
                    <a:pt x="12" y="430"/>
                  </a:lnTo>
                  <a:lnTo>
                    <a:pt x="18" y="415"/>
                  </a:lnTo>
                  <a:lnTo>
                    <a:pt x="23" y="403"/>
                  </a:lnTo>
                  <a:lnTo>
                    <a:pt x="31" y="390"/>
                  </a:lnTo>
                  <a:lnTo>
                    <a:pt x="39" y="379"/>
                  </a:lnTo>
                  <a:lnTo>
                    <a:pt x="48" y="368"/>
                  </a:lnTo>
                  <a:lnTo>
                    <a:pt x="57" y="359"/>
                  </a:lnTo>
                  <a:lnTo>
                    <a:pt x="68" y="349"/>
                  </a:lnTo>
                  <a:lnTo>
                    <a:pt x="79" y="340"/>
                  </a:lnTo>
                  <a:lnTo>
                    <a:pt x="93" y="331"/>
                  </a:lnTo>
                  <a:lnTo>
                    <a:pt x="106" y="324"/>
                  </a:lnTo>
                  <a:lnTo>
                    <a:pt x="120" y="316"/>
                  </a:lnTo>
                  <a:lnTo>
                    <a:pt x="144" y="305"/>
                  </a:lnTo>
                  <a:lnTo>
                    <a:pt x="171" y="296"/>
                  </a:lnTo>
                  <a:lnTo>
                    <a:pt x="197" y="289"/>
                  </a:lnTo>
                  <a:lnTo>
                    <a:pt x="224" y="283"/>
                  </a:lnTo>
                  <a:lnTo>
                    <a:pt x="253" y="279"/>
                  </a:lnTo>
                  <a:lnTo>
                    <a:pt x="285" y="276"/>
                  </a:lnTo>
                  <a:lnTo>
                    <a:pt x="319" y="273"/>
                  </a:lnTo>
                  <a:lnTo>
                    <a:pt x="355" y="273"/>
                  </a:lnTo>
                  <a:lnTo>
                    <a:pt x="366" y="273"/>
                  </a:lnTo>
                  <a:lnTo>
                    <a:pt x="366" y="233"/>
                  </a:lnTo>
                  <a:lnTo>
                    <a:pt x="366" y="223"/>
                  </a:lnTo>
                  <a:lnTo>
                    <a:pt x="365" y="214"/>
                  </a:lnTo>
                  <a:lnTo>
                    <a:pt x="364" y="207"/>
                  </a:lnTo>
                  <a:lnTo>
                    <a:pt x="362" y="199"/>
                  </a:lnTo>
                  <a:lnTo>
                    <a:pt x="359" y="192"/>
                  </a:lnTo>
                  <a:lnTo>
                    <a:pt x="357" y="186"/>
                  </a:lnTo>
                  <a:lnTo>
                    <a:pt x="354" y="180"/>
                  </a:lnTo>
                  <a:lnTo>
                    <a:pt x="350" y="176"/>
                  </a:lnTo>
                  <a:lnTo>
                    <a:pt x="345" y="173"/>
                  </a:lnTo>
                  <a:lnTo>
                    <a:pt x="340" y="170"/>
                  </a:lnTo>
                  <a:lnTo>
                    <a:pt x="332" y="166"/>
                  </a:lnTo>
                  <a:lnTo>
                    <a:pt x="324" y="164"/>
                  </a:lnTo>
                  <a:lnTo>
                    <a:pt x="314" y="162"/>
                  </a:lnTo>
                  <a:lnTo>
                    <a:pt x="305" y="161"/>
                  </a:lnTo>
                  <a:lnTo>
                    <a:pt x="292" y="160"/>
                  </a:lnTo>
                  <a:lnTo>
                    <a:pt x="279" y="160"/>
                  </a:lnTo>
                  <a:lnTo>
                    <a:pt x="263" y="161"/>
                  </a:lnTo>
                  <a:lnTo>
                    <a:pt x="245" y="163"/>
                  </a:lnTo>
                  <a:lnTo>
                    <a:pt x="227" y="166"/>
                  </a:lnTo>
                  <a:lnTo>
                    <a:pt x="207" y="171"/>
                  </a:lnTo>
                  <a:lnTo>
                    <a:pt x="186" y="177"/>
                  </a:lnTo>
                  <a:lnTo>
                    <a:pt x="163" y="184"/>
                  </a:lnTo>
                  <a:lnTo>
                    <a:pt x="140" y="192"/>
                  </a:lnTo>
                  <a:lnTo>
                    <a:pt x="116" y="201"/>
                  </a:lnTo>
                  <a:lnTo>
                    <a:pt x="111" y="203"/>
                  </a:lnTo>
                  <a:lnTo>
                    <a:pt x="107" y="203"/>
                  </a:lnTo>
                  <a:lnTo>
                    <a:pt x="103" y="205"/>
                  </a:lnTo>
                  <a:lnTo>
                    <a:pt x="99" y="203"/>
                  </a:lnTo>
                  <a:lnTo>
                    <a:pt x="97" y="202"/>
                  </a:lnTo>
                  <a:lnTo>
                    <a:pt x="94" y="200"/>
                  </a:lnTo>
                  <a:lnTo>
                    <a:pt x="92" y="197"/>
                  </a:lnTo>
                  <a:lnTo>
                    <a:pt x="89" y="191"/>
                  </a:lnTo>
                  <a:lnTo>
                    <a:pt x="50" y="80"/>
                  </a:lnTo>
                  <a:lnTo>
                    <a:pt x="48" y="72"/>
                  </a:lnTo>
                  <a:lnTo>
                    <a:pt x="47" y="66"/>
                  </a:lnTo>
                  <a:lnTo>
                    <a:pt x="48" y="60"/>
                  </a:lnTo>
                  <a:lnTo>
                    <a:pt x="50" y="57"/>
                  </a:lnTo>
                  <a:lnTo>
                    <a:pt x="60" y="52"/>
                  </a:lnTo>
                  <a:lnTo>
                    <a:pt x="75" y="44"/>
                  </a:lnTo>
                  <a:lnTo>
                    <a:pt x="100" y="33"/>
                  </a:lnTo>
                  <a:lnTo>
                    <a:pt x="127" y="24"/>
                  </a:lnTo>
                  <a:lnTo>
                    <a:pt x="155" y="17"/>
                  </a:lnTo>
                  <a:lnTo>
                    <a:pt x="185" y="11"/>
                  </a:lnTo>
                  <a:lnTo>
                    <a:pt x="215" y="7"/>
                  </a:lnTo>
                  <a:lnTo>
                    <a:pt x="245" y="3"/>
                  </a:lnTo>
                  <a:lnTo>
                    <a:pt x="276" y="1"/>
                  </a:lnTo>
                  <a:lnTo>
                    <a:pt x="306" y="0"/>
                  </a:lnTo>
                  <a:lnTo>
                    <a:pt x="330" y="1"/>
                  </a:lnTo>
                  <a:lnTo>
                    <a:pt x="353" y="2"/>
                  </a:lnTo>
                  <a:lnTo>
                    <a:pt x="375" y="6"/>
                  </a:lnTo>
                  <a:lnTo>
                    <a:pt x="396" y="9"/>
                  </a:lnTo>
                  <a:lnTo>
                    <a:pt x="415" y="14"/>
                  </a:lnTo>
                  <a:lnTo>
                    <a:pt x="434" y="20"/>
                  </a:lnTo>
                  <a:lnTo>
                    <a:pt x="452" y="28"/>
                  </a:lnTo>
                  <a:lnTo>
                    <a:pt x="469" y="35"/>
                  </a:lnTo>
                  <a:lnTo>
                    <a:pt x="485" y="45"/>
                  </a:lnTo>
                  <a:lnTo>
                    <a:pt x="499" y="55"/>
                  </a:lnTo>
                  <a:lnTo>
                    <a:pt x="511" y="66"/>
                  </a:lnTo>
                  <a:lnTo>
                    <a:pt x="523" y="79"/>
                  </a:lnTo>
                  <a:lnTo>
                    <a:pt x="533" y="92"/>
                  </a:lnTo>
                  <a:lnTo>
                    <a:pt x="542" y="107"/>
                  </a:lnTo>
                  <a:lnTo>
                    <a:pt x="549" y="124"/>
                  </a:lnTo>
                  <a:lnTo>
                    <a:pt x="555" y="140"/>
                  </a:lnTo>
                  <a:lnTo>
                    <a:pt x="558" y="150"/>
                  </a:lnTo>
                  <a:lnTo>
                    <a:pt x="560" y="160"/>
                  </a:lnTo>
                  <a:lnTo>
                    <a:pt x="563" y="170"/>
                  </a:lnTo>
                  <a:lnTo>
                    <a:pt x="564" y="179"/>
                  </a:lnTo>
                  <a:lnTo>
                    <a:pt x="564" y="190"/>
                  </a:lnTo>
                  <a:lnTo>
                    <a:pt x="565" y="202"/>
                  </a:lnTo>
                  <a:lnTo>
                    <a:pt x="565" y="215"/>
                  </a:lnTo>
                  <a:lnTo>
                    <a:pt x="565" y="229"/>
                  </a:lnTo>
                  <a:lnTo>
                    <a:pt x="565" y="497"/>
                  </a:lnTo>
                  <a:lnTo>
                    <a:pt x="565" y="526"/>
                  </a:lnTo>
                  <a:lnTo>
                    <a:pt x="567" y="550"/>
                  </a:lnTo>
                  <a:lnTo>
                    <a:pt x="570" y="572"/>
                  </a:lnTo>
                  <a:lnTo>
                    <a:pt x="575" y="590"/>
                  </a:lnTo>
                  <a:lnTo>
                    <a:pt x="579" y="607"/>
                  </a:lnTo>
                  <a:lnTo>
                    <a:pt x="586" y="623"/>
                  </a:lnTo>
                  <a:lnTo>
                    <a:pt x="591" y="639"/>
                  </a:lnTo>
                  <a:lnTo>
                    <a:pt x="598" y="655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DB38667F-F3B7-460E-BD3C-172A50698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" y="744"/>
              <a:ext cx="49" cy="70"/>
            </a:xfrm>
            <a:custGeom>
              <a:avLst/>
              <a:gdLst>
                <a:gd name="T0" fmla="*/ 485 w 487"/>
                <a:gd name="T1" fmla="*/ 42 h 707"/>
                <a:gd name="T2" fmla="*/ 487 w 487"/>
                <a:gd name="T3" fmla="*/ 49 h 707"/>
                <a:gd name="T4" fmla="*/ 484 w 487"/>
                <a:gd name="T5" fmla="*/ 61 h 707"/>
                <a:gd name="T6" fmla="*/ 436 w 487"/>
                <a:gd name="T7" fmla="*/ 191 h 707"/>
                <a:gd name="T8" fmla="*/ 431 w 487"/>
                <a:gd name="T9" fmla="*/ 199 h 707"/>
                <a:gd name="T10" fmla="*/ 427 w 487"/>
                <a:gd name="T11" fmla="*/ 203 h 707"/>
                <a:gd name="T12" fmla="*/ 420 w 487"/>
                <a:gd name="T13" fmla="*/ 205 h 707"/>
                <a:gd name="T14" fmla="*/ 414 w 487"/>
                <a:gd name="T15" fmla="*/ 202 h 707"/>
                <a:gd name="T16" fmla="*/ 385 w 487"/>
                <a:gd name="T17" fmla="*/ 189 h 707"/>
                <a:gd name="T18" fmla="*/ 369 w 487"/>
                <a:gd name="T19" fmla="*/ 185 h 707"/>
                <a:gd name="T20" fmla="*/ 348 w 487"/>
                <a:gd name="T21" fmla="*/ 183 h 707"/>
                <a:gd name="T22" fmla="*/ 326 w 487"/>
                <a:gd name="T23" fmla="*/ 186 h 707"/>
                <a:gd name="T24" fmla="*/ 306 w 487"/>
                <a:gd name="T25" fmla="*/ 195 h 707"/>
                <a:gd name="T26" fmla="*/ 284 w 487"/>
                <a:gd name="T27" fmla="*/ 211 h 707"/>
                <a:gd name="T28" fmla="*/ 258 w 487"/>
                <a:gd name="T29" fmla="*/ 237 h 707"/>
                <a:gd name="T30" fmla="*/ 258 w 487"/>
                <a:gd name="T31" fmla="*/ 693 h 707"/>
                <a:gd name="T32" fmla="*/ 256 w 487"/>
                <a:gd name="T33" fmla="*/ 703 h 707"/>
                <a:gd name="T34" fmla="*/ 251 w 487"/>
                <a:gd name="T35" fmla="*/ 706 h 707"/>
                <a:gd name="T36" fmla="*/ 242 w 487"/>
                <a:gd name="T37" fmla="*/ 707 h 707"/>
                <a:gd name="T38" fmla="*/ 63 w 487"/>
                <a:gd name="T39" fmla="*/ 707 h 707"/>
                <a:gd name="T40" fmla="*/ 50 w 487"/>
                <a:gd name="T41" fmla="*/ 707 h 707"/>
                <a:gd name="T42" fmla="*/ 45 w 487"/>
                <a:gd name="T43" fmla="*/ 705 h 707"/>
                <a:gd name="T44" fmla="*/ 43 w 487"/>
                <a:gd name="T45" fmla="*/ 698 h 707"/>
                <a:gd name="T46" fmla="*/ 43 w 487"/>
                <a:gd name="T47" fmla="*/ 685 h 707"/>
                <a:gd name="T48" fmla="*/ 41 w 487"/>
                <a:gd name="T49" fmla="*/ 232 h 707"/>
                <a:gd name="T50" fmla="*/ 35 w 487"/>
                <a:gd name="T51" fmla="*/ 178 h 707"/>
                <a:gd name="T52" fmla="*/ 24 w 487"/>
                <a:gd name="T53" fmla="*/ 131 h 707"/>
                <a:gd name="T54" fmla="*/ 12 w 487"/>
                <a:gd name="T55" fmla="*/ 92 h 707"/>
                <a:gd name="T56" fmla="*/ 2 w 487"/>
                <a:gd name="T57" fmla="*/ 66 h 707"/>
                <a:gd name="T58" fmla="*/ 0 w 487"/>
                <a:gd name="T59" fmla="*/ 54 h 707"/>
                <a:gd name="T60" fmla="*/ 1 w 487"/>
                <a:gd name="T61" fmla="*/ 49 h 707"/>
                <a:gd name="T62" fmla="*/ 6 w 487"/>
                <a:gd name="T63" fmla="*/ 45 h 707"/>
                <a:gd name="T64" fmla="*/ 148 w 487"/>
                <a:gd name="T65" fmla="*/ 6 h 707"/>
                <a:gd name="T66" fmla="*/ 168 w 487"/>
                <a:gd name="T67" fmla="*/ 2 h 707"/>
                <a:gd name="T68" fmla="*/ 174 w 487"/>
                <a:gd name="T69" fmla="*/ 3 h 707"/>
                <a:gd name="T70" fmla="*/ 182 w 487"/>
                <a:gd name="T71" fmla="*/ 9 h 707"/>
                <a:gd name="T72" fmla="*/ 196 w 487"/>
                <a:gd name="T73" fmla="*/ 28 h 707"/>
                <a:gd name="T74" fmla="*/ 209 w 487"/>
                <a:gd name="T75" fmla="*/ 58 h 707"/>
                <a:gd name="T76" fmla="*/ 223 w 487"/>
                <a:gd name="T77" fmla="*/ 97 h 707"/>
                <a:gd name="T78" fmla="*/ 229 w 487"/>
                <a:gd name="T79" fmla="*/ 89 h 707"/>
                <a:gd name="T80" fmla="*/ 237 w 487"/>
                <a:gd name="T81" fmla="*/ 82 h 707"/>
                <a:gd name="T82" fmla="*/ 274 w 487"/>
                <a:gd name="T83" fmla="*/ 46 h 707"/>
                <a:gd name="T84" fmla="*/ 309 w 487"/>
                <a:gd name="T85" fmla="*/ 21 h 707"/>
                <a:gd name="T86" fmla="*/ 327 w 487"/>
                <a:gd name="T87" fmla="*/ 12 h 707"/>
                <a:gd name="T88" fmla="*/ 346 w 487"/>
                <a:gd name="T89" fmla="*/ 6 h 707"/>
                <a:gd name="T90" fmla="*/ 366 w 487"/>
                <a:gd name="T91" fmla="*/ 2 h 707"/>
                <a:gd name="T92" fmla="*/ 388 w 487"/>
                <a:gd name="T93" fmla="*/ 0 h 707"/>
                <a:gd name="T94" fmla="*/ 416 w 487"/>
                <a:gd name="T95" fmla="*/ 3 h 707"/>
                <a:gd name="T96" fmla="*/ 442 w 487"/>
                <a:gd name="T97" fmla="*/ 10 h 707"/>
                <a:gd name="T98" fmla="*/ 465 w 487"/>
                <a:gd name="T99" fmla="*/ 22 h 707"/>
                <a:gd name="T100" fmla="*/ 483 w 487"/>
                <a:gd name="T101" fmla="*/ 3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7" h="707">
                  <a:moveTo>
                    <a:pt x="483" y="38"/>
                  </a:moveTo>
                  <a:lnTo>
                    <a:pt x="485" y="42"/>
                  </a:lnTo>
                  <a:lnTo>
                    <a:pt x="487" y="45"/>
                  </a:lnTo>
                  <a:lnTo>
                    <a:pt x="487" y="49"/>
                  </a:lnTo>
                  <a:lnTo>
                    <a:pt x="487" y="54"/>
                  </a:lnTo>
                  <a:lnTo>
                    <a:pt x="484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3" y="196"/>
                  </a:lnTo>
                  <a:lnTo>
                    <a:pt x="431" y="199"/>
                  </a:lnTo>
                  <a:lnTo>
                    <a:pt x="429" y="201"/>
                  </a:lnTo>
                  <a:lnTo>
                    <a:pt x="427" y="203"/>
                  </a:lnTo>
                  <a:lnTo>
                    <a:pt x="424" y="205"/>
                  </a:lnTo>
                  <a:lnTo>
                    <a:pt x="420" y="205"/>
                  </a:lnTo>
                  <a:lnTo>
                    <a:pt x="417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5" y="189"/>
                  </a:lnTo>
                  <a:lnTo>
                    <a:pt x="377" y="187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48" y="183"/>
                  </a:lnTo>
                  <a:lnTo>
                    <a:pt x="337" y="184"/>
                  </a:lnTo>
                  <a:lnTo>
                    <a:pt x="326" y="186"/>
                  </a:lnTo>
                  <a:lnTo>
                    <a:pt x="316" y="189"/>
                  </a:lnTo>
                  <a:lnTo>
                    <a:pt x="306" y="195"/>
                  </a:lnTo>
                  <a:lnTo>
                    <a:pt x="296" y="201"/>
                  </a:lnTo>
                  <a:lnTo>
                    <a:pt x="284" y="211"/>
                  </a:lnTo>
                  <a:lnTo>
                    <a:pt x="272" y="223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3"/>
                  </a:lnTo>
                  <a:lnTo>
                    <a:pt x="254" y="705"/>
                  </a:lnTo>
                  <a:lnTo>
                    <a:pt x="251" y="706"/>
                  </a:lnTo>
                  <a:lnTo>
                    <a:pt x="248" y="707"/>
                  </a:lnTo>
                  <a:lnTo>
                    <a:pt x="242" y="707"/>
                  </a:lnTo>
                  <a:lnTo>
                    <a:pt x="236" y="707"/>
                  </a:lnTo>
                  <a:lnTo>
                    <a:pt x="63" y="707"/>
                  </a:lnTo>
                  <a:lnTo>
                    <a:pt x="56" y="707"/>
                  </a:lnTo>
                  <a:lnTo>
                    <a:pt x="50" y="707"/>
                  </a:lnTo>
                  <a:lnTo>
                    <a:pt x="47" y="706"/>
                  </a:lnTo>
                  <a:lnTo>
                    <a:pt x="45" y="705"/>
                  </a:lnTo>
                  <a:lnTo>
                    <a:pt x="44" y="703"/>
                  </a:lnTo>
                  <a:lnTo>
                    <a:pt x="43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1" y="232"/>
                  </a:lnTo>
                  <a:lnTo>
                    <a:pt x="39" y="205"/>
                  </a:lnTo>
                  <a:lnTo>
                    <a:pt x="35" y="178"/>
                  </a:lnTo>
                  <a:lnTo>
                    <a:pt x="29" y="153"/>
                  </a:lnTo>
                  <a:lnTo>
                    <a:pt x="24" y="131"/>
                  </a:lnTo>
                  <a:lnTo>
                    <a:pt x="17" y="111"/>
                  </a:lnTo>
                  <a:lnTo>
                    <a:pt x="12" y="92"/>
                  </a:lnTo>
                  <a:lnTo>
                    <a:pt x="6" y="77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6" y="45"/>
                  </a:lnTo>
                  <a:lnTo>
                    <a:pt x="13" y="42"/>
                  </a:lnTo>
                  <a:lnTo>
                    <a:pt x="148" y="6"/>
                  </a:lnTo>
                  <a:lnTo>
                    <a:pt x="159" y="3"/>
                  </a:lnTo>
                  <a:lnTo>
                    <a:pt x="168" y="2"/>
                  </a:lnTo>
                  <a:lnTo>
                    <a:pt x="171" y="2"/>
                  </a:lnTo>
                  <a:lnTo>
                    <a:pt x="174" y="3"/>
                  </a:lnTo>
                  <a:lnTo>
                    <a:pt x="179" y="6"/>
                  </a:lnTo>
                  <a:lnTo>
                    <a:pt x="182" y="9"/>
                  </a:lnTo>
                  <a:lnTo>
                    <a:pt x="190" y="17"/>
                  </a:lnTo>
                  <a:lnTo>
                    <a:pt x="196" y="28"/>
                  </a:lnTo>
                  <a:lnTo>
                    <a:pt x="203" y="42"/>
                  </a:lnTo>
                  <a:lnTo>
                    <a:pt x="209" y="58"/>
                  </a:lnTo>
                  <a:lnTo>
                    <a:pt x="216" y="77"/>
                  </a:lnTo>
                  <a:lnTo>
                    <a:pt x="223" y="97"/>
                  </a:lnTo>
                  <a:lnTo>
                    <a:pt x="226" y="94"/>
                  </a:lnTo>
                  <a:lnTo>
                    <a:pt x="229" y="89"/>
                  </a:lnTo>
                  <a:lnTo>
                    <a:pt x="234" y="84"/>
                  </a:lnTo>
                  <a:lnTo>
                    <a:pt x="237" y="82"/>
                  </a:lnTo>
                  <a:lnTo>
                    <a:pt x="256" y="62"/>
                  </a:lnTo>
                  <a:lnTo>
                    <a:pt x="274" y="46"/>
                  </a:lnTo>
                  <a:lnTo>
                    <a:pt x="292" y="32"/>
                  </a:lnTo>
                  <a:lnTo>
                    <a:pt x="309" y="21"/>
                  </a:lnTo>
                  <a:lnTo>
                    <a:pt x="317" y="15"/>
                  </a:lnTo>
                  <a:lnTo>
                    <a:pt x="327" y="12"/>
                  </a:lnTo>
                  <a:lnTo>
                    <a:pt x="336" y="9"/>
                  </a:lnTo>
                  <a:lnTo>
                    <a:pt x="346" y="6"/>
                  </a:lnTo>
                  <a:lnTo>
                    <a:pt x="356" y="3"/>
                  </a:lnTo>
                  <a:lnTo>
                    <a:pt x="366" y="2"/>
                  </a:lnTo>
                  <a:lnTo>
                    <a:pt x="377" y="1"/>
                  </a:lnTo>
                  <a:lnTo>
                    <a:pt x="388" y="0"/>
                  </a:lnTo>
                  <a:lnTo>
                    <a:pt x="403" y="1"/>
                  </a:lnTo>
                  <a:lnTo>
                    <a:pt x="416" y="3"/>
                  </a:lnTo>
                  <a:lnTo>
                    <a:pt x="430" y="6"/>
                  </a:lnTo>
                  <a:lnTo>
                    <a:pt x="442" y="10"/>
                  </a:lnTo>
                  <a:lnTo>
                    <a:pt x="454" y="15"/>
                  </a:lnTo>
                  <a:lnTo>
                    <a:pt x="465" y="22"/>
                  </a:lnTo>
                  <a:lnTo>
                    <a:pt x="474" y="30"/>
                  </a:lnTo>
                  <a:lnTo>
                    <a:pt x="483" y="3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F079407E-A385-498A-9802-A547DA074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" y="744"/>
              <a:ext cx="55" cy="73"/>
            </a:xfrm>
            <a:custGeom>
              <a:avLst/>
              <a:gdLst>
                <a:gd name="T0" fmla="*/ 490 w 550"/>
                <a:gd name="T1" fmla="*/ 217 h 731"/>
                <a:gd name="T2" fmla="*/ 479 w 550"/>
                <a:gd name="T3" fmla="*/ 219 h 731"/>
                <a:gd name="T4" fmla="*/ 466 w 550"/>
                <a:gd name="T5" fmla="*/ 212 h 731"/>
                <a:gd name="T6" fmla="*/ 416 w 550"/>
                <a:gd name="T7" fmla="*/ 182 h 731"/>
                <a:gd name="T8" fmla="*/ 371 w 550"/>
                <a:gd name="T9" fmla="*/ 165 h 731"/>
                <a:gd name="T10" fmla="*/ 325 w 550"/>
                <a:gd name="T11" fmla="*/ 163 h 731"/>
                <a:gd name="T12" fmla="*/ 287 w 550"/>
                <a:gd name="T13" fmla="*/ 174 h 731"/>
                <a:gd name="T14" fmla="*/ 257 w 550"/>
                <a:gd name="T15" fmla="*/ 199 h 731"/>
                <a:gd name="T16" fmla="*/ 232 w 550"/>
                <a:gd name="T17" fmla="*/ 238 h 731"/>
                <a:gd name="T18" fmla="*/ 218 w 550"/>
                <a:gd name="T19" fmla="*/ 295 h 731"/>
                <a:gd name="T20" fmla="*/ 214 w 550"/>
                <a:gd name="T21" fmla="*/ 369 h 731"/>
                <a:gd name="T22" fmla="*/ 218 w 550"/>
                <a:gd name="T23" fmla="*/ 442 h 731"/>
                <a:gd name="T24" fmla="*/ 232 w 550"/>
                <a:gd name="T25" fmla="*/ 496 h 731"/>
                <a:gd name="T26" fmla="*/ 257 w 550"/>
                <a:gd name="T27" fmla="*/ 533 h 731"/>
                <a:gd name="T28" fmla="*/ 288 w 550"/>
                <a:gd name="T29" fmla="*/ 556 h 731"/>
                <a:gd name="T30" fmla="*/ 326 w 550"/>
                <a:gd name="T31" fmla="*/ 567 h 731"/>
                <a:gd name="T32" fmla="*/ 371 w 550"/>
                <a:gd name="T33" fmla="*/ 565 h 731"/>
                <a:gd name="T34" fmla="*/ 414 w 550"/>
                <a:gd name="T35" fmla="*/ 551 h 731"/>
                <a:gd name="T36" fmla="*/ 455 w 550"/>
                <a:gd name="T37" fmla="*/ 528 h 731"/>
                <a:gd name="T38" fmla="*/ 471 w 550"/>
                <a:gd name="T39" fmla="*/ 520 h 731"/>
                <a:gd name="T40" fmla="*/ 482 w 550"/>
                <a:gd name="T41" fmla="*/ 524 h 731"/>
                <a:gd name="T42" fmla="*/ 532 w 550"/>
                <a:gd name="T43" fmla="*/ 628 h 731"/>
                <a:gd name="T44" fmla="*/ 535 w 550"/>
                <a:gd name="T45" fmla="*/ 646 h 731"/>
                <a:gd name="T46" fmla="*/ 524 w 550"/>
                <a:gd name="T47" fmla="*/ 660 h 731"/>
                <a:gd name="T48" fmla="*/ 498 w 550"/>
                <a:gd name="T49" fmla="*/ 680 h 731"/>
                <a:gd name="T50" fmla="*/ 466 w 550"/>
                <a:gd name="T51" fmla="*/ 697 h 731"/>
                <a:gd name="T52" fmla="*/ 430 w 550"/>
                <a:gd name="T53" fmla="*/ 711 h 731"/>
                <a:gd name="T54" fmla="*/ 390 w 550"/>
                <a:gd name="T55" fmla="*/ 721 h 731"/>
                <a:gd name="T56" fmla="*/ 351 w 550"/>
                <a:gd name="T57" fmla="*/ 729 h 731"/>
                <a:gd name="T58" fmla="*/ 315 w 550"/>
                <a:gd name="T59" fmla="*/ 731 h 731"/>
                <a:gd name="T60" fmla="*/ 260 w 550"/>
                <a:gd name="T61" fmla="*/ 728 h 731"/>
                <a:gd name="T62" fmla="*/ 209 w 550"/>
                <a:gd name="T63" fmla="*/ 718 h 731"/>
                <a:gd name="T64" fmla="*/ 164 w 550"/>
                <a:gd name="T65" fmla="*/ 702 h 731"/>
                <a:gd name="T66" fmla="*/ 124 w 550"/>
                <a:gd name="T67" fmla="*/ 678 h 731"/>
                <a:gd name="T68" fmla="*/ 90 w 550"/>
                <a:gd name="T69" fmla="*/ 648 h 731"/>
                <a:gd name="T70" fmla="*/ 61 w 550"/>
                <a:gd name="T71" fmla="*/ 612 h 731"/>
                <a:gd name="T72" fmla="*/ 37 w 550"/>
                <a:gd name="T73" fmla="*/ 572 h 731"/>
                <a:gd name="T74" fmla="*/ 19 w 550"/>
                <a:gd name="T75" fmla="*/ 525 h 731"/>
                <a:gd name="T76" fmla="*/ 7 w 550"/>
                <a:gd name="T77" fmla="*/ 474 h 731"/>
                <a:gd name="T78" fmla="*/ 1 w 550"/>
                <a:gd name="T79" fmla="*/ 419 h 731"/>
                <a:gd name="T80" fmla="*/ 0 w 550"/>
                <a:gd name="T81" fmla="*/ 357 h 731"/>
                <a:gd name="T82" fmla="*/ 5 w 550"/>
                <a:gd name="T83" fmla="*/ 296 h 731"/>
                <a:gd name="T84" fmla="*/ 17 w 550"/>
                <a:gd name="T85" fmla="*/ 241 h 731"/>
                <a:gd name="T86" fmla="*/ 35 w 550"/>
                <a:gd name="T87" fmla="*/ 189 h 731"/>
                <a:gd name="T88" fmla="*/ 59 w 550"/>
                <a:gd name="T89" fmla="*/ 143 h 731"/>
                <a:gd name="T90" fmla="*/ 88 w 550"/>
                <a:gd name="T91" fmla="*/ 104 h 731"/>
                <a:gd name="T92" fmla="*/ 124 w 550"/>
                <a:gd name="T93" fmla="*/ 70 h 731"/>
                <a:gd name="T94" fmla="*/ 164 w 550"/>
                <a:gd name="T95" fmla="*/ 43 h 731"/>
                <a:gd name="T96" fmla="*/ 210 w 550"/>
                <a:gd name="T97" fmla="*/ 21 h 731"/>
                <a:gd name="T98" fmla="*/ 261 w 550"/>
                <a:gd name="T99" fmla="*/ 8 h 731"/>
                <a:gd name="T100" fmla="*/ 318 w 550"/>
                <a:gd name="T101" fmla="*/ 1 h 731"/>
                <a:gd name="T102" fmla="*/ 392 w 550"/>
                <a:gd name="T103" fmla="*/ 5 h 731"/>
                <a:gd name="T104" fmla="*/ 470 w 550"/>
                <a:gd name="T105" fmla="*/ 26 h 731"/>
                <a:gd name="T106" fmla="*/ 537 w 550"/>
                <a:gd name="T107" fmla="*/ 65 h 731"/>
                <a:gd name="T108" fmla="*/ 548 w 550"/>
                <a:gd name="T109" fmla="*/ 77 h 731"/>
                <a:gd name="T110" fmla="*/ 550 w 550"/>
                <a:gd name="T111" fmla="*/ 92 h 731"/>
                <a:gd name="T112" fmla="*/ 496 w 550"/>
                <a:gd name="T113" fmla="*/ 20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0" h="731">
                  <a:moveTo>
                    <a:pt x="496" y="208"/>
                  </a:moveTo>
                  <a:lnTo>
                    <a:pt x="493" y="213"/>
                  </a:lnTo>
                  <a:lnTo>
                    <a:pt x="490" y="217"/>
                  </a:lnTo>
                  <a:lnTo>
                    <a:pt x="487" y="219"/>
                  </a:lnTo>
                  <a:lnTo>
                    <a:pt x="484" y="219"/>
                  </a:lnTo>
                  <a:lnTo>
                    <a:pt x="479" y="219"/>
                  </a:lnTo>
                  <a:lnTo>
                    <a:pt x="476" y="218"/>
                  </a:lnTo>
                  <a:lnTo>
                    <a:pt x="472" y="215"/>
                  </a:lnTo>
                  <a:lnTo>
                    <a:pt x="466" y="212"/>
                  </a:lnTo>
                  <a:lnTo>
                    <a:pt x="449" y="200"/>
                  </a:lnTo>
                  <a:lnTo>
                    <a:pt x="431" y="190"/>
                  </a:lnTo>
                  <a:lnTo>
                    <a:pt x="416" y="182"/>
                  </a:lnTo>
                  <a:lnTo>
                    <a:pt x="400" y="175"/>
                  </a:lnTo>
                  <a:lnTo>
                    <a:pt x="386" y="170"/>
                  </a:lnTo>
                  <a:lnTo>
                    <a:pt x="371" y="165"/>
                  </a:lnTo>
                  <a:lnTo>
                    <a:pt x="355" y="163"/>
                  </a:lnTo>
                  <a:lnTo>
                    <a:pt x="339" y="163"/>
                  </a:lnTo>
                  <a:lnTo>
                    <a:pt x="325" y="163"/>
                  </a:lnTo>
                  <a:lnTo>
                    <a:pt x="311" y="165"/>
                  </a:lnTo>
                  <a:lnTo>
                    <a:pt x="299" y="170"/>
                  </a:lnTo>
                  <a:lnTo>
                    <a:pt x="287" y="174"/>
                  </a:lnTo>
                  <a:lnTo>
                    <a:pt x="276" y="182"/>
                  </a:lnTo>
                  <a:lnTo>
                    <a:pt x="266" y="189"/>
                  </a:lnTo>
                  <a:lnTo>
                    <a:pt x="257" y="199"/>
                  </a:lnTo>
                  <a:lnTo>
                    <a:pt x="248" y="210"/>
                  </a:lnTo>
                  <a:lnTo>
                    <a:pt x="240" y="223"/>
                  </a:lnTo>
                  <a:lnTo>
                    <a:pt x="232" y="238"/>
                  </a:lnTo>
                  <a:lnTo>
                    <a:pt x="227" y="255"/>
                  </a:lnTo>
                  <a:lnTo>
                    <a:pt x="222" y="274"/>
                  </a:lnTo>
                  <a:lnTo>
                    <a:pt x="218" y="295"/>
                  </a:lnTo>
                  <a:lnTo>
                    <a:pt x="216" y="318"/>
                  </a:lnTo>
                  <a:lnTo>
                    <a:pt x="214" y="343"/>
                  </a:lnTo>
                  <a:lnTo>
                    <a:pt x="214" y="369"/>
                  </a:lnTo>
                  <a:lnTo>
                    <a:pt x="214" y="396"/>
                  </a:lnTo>
                  <a:lnTo>
                    <a:pt x="216" y="420"/>
                  </a:lnTo>
                  <a:lnTo>
                    <a:pt x="218" y="442"/>
                  </a:lnTo>
                  <a:lnTo>
                    <a:pt x="222" y="462"/>
                  </a:lnTo>
                  <a:lnTo>
                    <a:pt x="227" y="480"/>
                  </a:lnTo>
                  <a:lnTo>
                    <a:pt x="232" y="496"/>
                  </a:lnTo>
                  <a:lnTo>
                    <a:pt x="240" y="510"/>
                  </a:lnTo>
                  <a:lnTo>
                    <a:pt x="248" y="522"/>
                  </a:lnTo>
                  <a:lnTo>
                    <a:pt x="257" y="533"/>
                  </a:lnTo>
                  <a:lnTo>
                    <a:pt x="266" y="542"/>
                  </a:lnTo>
                  <a:lnTo>
                    <a:pt x="276" y="550"/>
                  </a:lnTo>
                  <a:lnTo>
                    <a:pt x="288" y="556"/>
                  </a:lnTo>
                  <a:lnTo>
                    <a:pt x="299" y="562"/>
                  </a:lnTo>
                  <a:lnTo>
                    <a:pt x="313" y="565"/>
                  </a:lnTo>
                  <a:lnTo>
                    <a:pt x="326" y="567"/>
                  </a:lnTo>
                  <a:lnTo>
                    <a:pt x="340" y="567"/>
                  </a:lnTo>
                  <a:lnTo>
                    <a:pt x="355" y="567"/>
                  </a:lnTo>
                  <a:lnTo>
                    <a:pt x="371" y="565"/>
                  </a:lnTo>
                  <a:lnTo>
                    <a:pt x="386" y="562"/>
                  </a:lnTo>
                  <a:lnTo>
                    <a:pt x="400" y="556"/>
                  </a:lnTo>
                  <a:lnTo>
                    <a:pt x="414" y="551"/>
                  </a:lnTo>
                  <a:lnTo>
                    <a:pt x="428" y="544"/>
                  </a:lnTo>
                  <a:lnTo>
                    <a:pt x="442" y="537"/>
                  </a:lnTo>
                  <a:lnTo>
                    <a:pt x="455" y="528"/>
                  </a:lnTo>
                  <a:lnTo>
                    <a:pt x="462" y="524"/>
                  </a:lnTo>
                  <a:lnTo>
                    <a:pt x="466" y="521"/>
                  </a:lnTo>
                  <a:lnTo>
                    <a:pt x="471" y="520"/>
                  </a:lnTo>
                  <a:lnTo>
                    <a:pt x="475" y="520"/>
                  </a:lnTo>
                  <a:lnTo>
                    <a:pt x="478" y="521"/>
                  </a:lnTo>
                  <a:lnTo>
                    <a:pt x="482" y="524"/>
                  </a:lnTo>
                  <a:lnTo>
                    <a:pt x="485" y="528"/>
                  </a:lnTo>
                  <a:lnTo>
                    <a:pt x="489" y="534"/>
                  </a:lnTo>
                  <a:lnTo>
                    <a:pt x="532" y="628"/>
                  </a:lnTo>
                  <a:lnTo>
                    <a:pt x="534" y="635"/>
                  </a:lnTo>
                  <a:lnTo>
                    <a:pt x="535" y="640"/>
                  </a:lnTo>
                  <a:lnTo>
                    <a:pt x="535" y="646"/>
                  </a:lnTo>
                  <a:lnTo>
                    <a:pt x="534" y="650"/>
                  </a:lnTo>
                  <a:lnTo>
                    <a:pt x="531" y="655"/>
                  </a:lnTo>
                  <a:lnTo>
                    <a:pt x="524" y="660"/>
                  </a:lnTo>
                  <a:lnTo>
                    <a:pt x="517" y="667"/>
                  </a:lnTo>
                  <a:lnTo>
                    <a:pt x="507" y="674"/>
                  </a:lnTo>
                  <a:lnTo>
                    <a:pt x="498" y="680"/>
                  </a:lnTo>
                  <a:lnTo>
                    <a:pt x="488" y="686"/>
                  </a:lnTo>
                  <a:lnTo>
                    <a:pt x="478" y="692"/>
                  </a:lnTo>
                  <a:lnTo>
                    <a:pt x="466" y="697"/>
                  </a:lnTo>
                  <a:lnTo>
                    <a:pt x="454" y="702"/>
                  </a:lnTo>
                  <a:lnTo>
                    <a:pt x="442" y="707"/>
                  </a:lnTo>
                  <a:lnTo>
                    <a:pt x="430" y="711"/>
                  </a:lnTo>
                  <a:lnTo>
                    <a:pt x="417" y="715"/>
                  </a:lnTo>
                  <a:lnTo>
                    <a:pt x="404" y="719"/>
                  </a:lnTo>
                  <a:lnTo>
                    <a:pt x="390" y="721"/>
                  </a:lnTo>
                  <a:lnTo>
                    <a:pt x="377" y="725"/>
                  </a:lnTo>
                  <a:lnTo>
                    <a:pt x="364" y="727"/>
                  </a:lnTo>
                  <a:lnTo>
                    <a:pt x="351" y="729"/>
                  </a:lnTo>
                  <a:lnTo>
                    <a:pt x="339" y="730"/>
                  </a:lnTo>
                  <a:lnTo>
                    <a:pt x="327" y="731"/>
                  </a:lnTo>
                  <a:lnTo>
                    <a:pt x="315" y="731"/>
                  </a:lnTo>
                  <a:lnTo>
                    <a:pt x="296" y="730"/>
                  </a:lnTo>
                  <a:lnTo>
                    <a:pt x="277" y="729"/>
                  </a:lnTo>
                  <a:lnTo>
                    <a:pt x="260" y="728"/>
                  </a:lnTo>
                  <a:lnTo>
                    <a:pt x="242" y="725"/>
                  </a:lnTo>
                  <a:lnTo>
                    <a:pt x="225" y="721"/>
                  </a:lnTo>
                  <a:lnTo>
                    <a:pt x="209" y="718"/>
                  </a:lnTo>
                  <a:lnTo>
                    <a:pt x="193" y="713"/>
                  </a:lnTo>
                  <a:lnTo>
                    <a:pt x="179" y="707"/>
                  </a:lnTo>
                  <a:lnTo>
                    <a:pt x="164" y="702"/>
                  </a:lnTo>
                  <a:lnTo>
                    <a:pt x="150" y="694"/>
                  </a:lnTo>
                  <a:lnTo>
                    <a:pt x="137" y="686"/>
                  </a:lnTo>
                  <a:lnTo>
                    <a:pt x="124" y="678"/>
                  </a:lnTo>
                  <a:lnTo>
                    <a:pt x="112" y="669"/>
                  </a:lnTo>
                  <a:lnTo>
                    <a:pt x="101" y="659"/>
                  </a:lnTo>
                  <a:lnTo>
                    <a:pt x="90" y="648"/>
                  </a:lnTo>
                  <a:lnTo>
                    <a:pt x="80" y="637"/>
                  </a:lnTo>
                  <a:lnTo>
                    <a:pt x="70" y="625"/>
                  </a:lnTo>
                  <a:lnTo>
                    <a:pt x="61" y="612"/>
                  </a:lnTo>
                  <a:lnTo>
                    <a:pt x="52" y="599"/>
                  </a:lnTo>
                  <a:lnTo>
                    <a:pt x="45" y="586"/>
                  </a:lnTo>
                  <a:lnTo>
                    <a:pt x="37" y="572"/>
                  </a:lnTo>
                  <a:lnTo>
                    <a:pt x="30" y="556"/>
                  </a:lnTo>
                  <a:lnTo>
                    <a:pt x="25" y="541"/>
                  </a:lnTo>
                  <a:lnTo>
                    <a:pt x="19" y="525"/>
                  </a:lnTo>
                  <a:lnTo>
                    <a:pt x="15" y="508"/>
                  </a:lnTo>
                  <a:lnTo>
                    <a:pt x="11" y="492"/>
                  </a:lnTo>
                  <a:lnTo>
                    <a:pt x="7" y="474"/>
                  </a:lnTo>
                  <a:lnTo>
                    <a:pt x="5" y="456"/>
                  </a:lnTo>
                  <a:lnTo>
                    <a:pt x="3" y="437"/>
                  </a:lnTo>
                  <a:lnTo>
                    <a:pt x="1" y="419"/>
                  </a:lnTo>
                  <a:lnTo>
                    <a:pt x="0" y="399"/>
                  </a:lnTo>
                  <a:lnTo>
                    <a:pt x="0" y="378"/>
                  </a:lnTo>
                  <a:lnTo>
                    <a:pt x="0" y="357"/>
                  </a:lnTo>
                  <a:lnTo>
                    <a:pt x="1" y="337"/>
                  </a:lnTo>
                  <a:lnTo>
                    <a:pt x="3" y="316"/>
                  </a:lnTo>
                  <a:lnTo>
                    <a:pt x="5" y="296"/>
                  </a:lnTo>
                  <a:lnTo>
                    <a:pt x="8" y="278"/>
                  </a:lnTo>
                  <a:lnTo>
                    <a:pt x="13" y="258"/>
                  </a:lnTo>
                  <a:lnTo>
                    <a:pt x="17" y="241"/>
                  </a:lnTo>
                  <a:lnTo>
                    <a:pt x="23" y="223"/>
                  </a:lnTo>
                  <a:lnTo>
                    <a:pt x="28" y="206"/>
                  </a:lnTo>
                  <a:lnTo>
                    <a:pt x="35" y="189"/>
                  </a:lnTo>
                  <a:lnTo>
                    <a:pt x="42" y="173"/>
                  </a:lnTo>
                  <a:lnTo>
                    <a:pt x="50" y="158"/>
                  </a:lnTo>
                  <a:lnTo>
                    <a:pt x="59" y="143"/>
                  </a:lnTo>
                  <a:lnTo>
                    <a:pt x="69" y="129"/>
                  </a:lnTo>
                  <a:lnTo>
                    <a:pt x="78" y="116"/>
                  </a:lnTo>
                  <a:lnTo>
                    <a:pt x="88" y="104"/>
                  </a:lnTo>
                  <a:lnTo>
                    <a:pt x="99" y="92"/>
                  </a:lnTo>
                  <a:lnTo>
                    <a:pt x="112" y="81"/>
                  </a:lnTo>
                  <a:lnTo>
                    <a:pt x="124" y="70"/>
                  </a:lnTo>
                  <a:lnTo>
                    <a:pt x="137" y="60"/>
                  </a:lnTo>
                  <a:lnTo>
                    <a:pt x="150" y="50"/>
                  </a:lnTo>
                  <a:lnTo>
                    <a:pt x="164" y="43"/>
                  </a:lnTo>
                  <a:lnTo>
                    <a:pt x="179" y="35"/>
                  </a:lnTo>
                  <a:lnTo>
                    <a:pt x="194" y="28"/>
                  </a:lnTo>
                  <a:lnTo>
                    <a:pt x="210" y="21"/>
                  </a:lnTo>
                  <a:lnTo>
                    <a:pt x="227" y="15"/>
                  </a:lnTo>
                  <a:lnTo>
                    <a:pt x="243" y="11"/>
                  </a:lnTo>
                  <a:lnTo>
                    <a:pt x="261" y="8"/>
                  </a:lnTo>
                  <a:lnTo>
                    <a:pt x="280" y="5"/>
                  </a:lnTo>
                  <a:lnTo>
                    <a:pt x="298" y="2"/>
                  </a:lnTo>
                  <a:lnTo>
                    <a:pt x="318" y="1"/>
                  </a:lnTo>
                  <a:lnTo>
                    <a:pt x="338" y="0"/>
                  </a:lnTo>
                  <a:lnTo>
                    <a:pt x="365" y="1"/>
                  </a:lnTo>
                  <a:lnTo>
                    <a:pt x="392" y="5"/>
                  </a:lnTo>
                  <a:lnTo>
                    <a:pt x="418" y="10"/>
                  </a:lnTo>
                  <a:lnTo>
                    <a:pt x="444" y="18"/>
                  </a:lnTo>
                  <a:lnTo>
                    <a:pt x="470" y="26"/>
                  </a:lnTo>
                  <a:lnTo>
                    <a:pt x="493" y="37"/>
                  </a:lnTo>
                  <a:lnTo>
                    <a:pt x="516" y="50"/>
                  </a:lnTo>
                  <a:lnTo>
                    <a:pt x="537" y="65"/>
                  </a:lnTo>
                  <a:lnTo>
                    <a:pt x="541" y="68"/>
                  </a:lnTo>
                  <a:lnTo>
                    <a:pt x="544" y="72"/>
                  </a:lnTo>
                  <a:lnTo>
                    <a:pt x="548" y="77"/>
                  </a:lnTo>
                  <a:lnTo>
                    <a:pt x="549" y="81"/>
                  </a:lnTo>
                  <a:lnTo>
                    <a:pt x="550" y="87"/>
                  </a:lnTo>
                  <a:lnTo>
                    <a:pt x="550" y="92"/>
                  </a:lnTo>
                  <a:lnTo>
                    <a:pt x="549" y="97"/>
                  </a:lnTo>
                  <a:lnTo>
                    <a:pt x="546" y="103"/>
                  </a:lnTo>
                  <a:lnTo>
                    <a:pt x="496" y="2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7C7FEE58-6B67-41B1-8CB9-EA0AF32FE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" y="714"/>
              <a:ext cx="59" cy="100"/>
            </a:xfrm>
            <a:custGeom>
              <a:avLst/>
              <a:gdLst>
                <a:gd name="T0" fmla="*/ 592 w 592"/>
                <a:gd name="T1" fmla="*/ 986 h 1001"/>
                <a:gd name="T2" fmla="*/ 590 w 592"/>
                <a:gd name="T3" fmla="*/ 996 h 1001"/>
                <a:gd name="T4" fmla="*/ 586 w 592"/>
                <a:gd name="T5" fmla="*/ 999 h 1001"/>
                <a:gd name="T6" fmla="*/ 575 w 592"/>
                <a:gd name="T7" fmla="*/ 1001 h 1001"/>
                <a:gd name="T8" fmla="*/ 403 w 592"/>
                <a:gd name="T9" fmla="*/ 1001 h 1001"/>
                <a:gd name="T10" fmla="*/ 389 w 592"/>
                <a:gd name="T11" fmla="*/ 1000 h 1001"/>
                <a:gd name="T12" fmla="*/ 383 w 592"/>
                <a:gd name="T13" fmla="*/ 998 h 1001"/>
                <a:gd name="T14" fmla="*/ 379 w 592"/>
                <a:gd name="T15" fmla="*/ 991 h 1001"/>
                <a:gd name="T16" fmla="*/ 378 w 592"/>
                <a:gd name="T17" fmla="*/ 978 h 1001"/>
                <a:gd name="T18" fmla="*/ 377 w 592"/>
                <a:gd name="T19" fmla="*/ 521 h 1001"/>
                <a:gd name="T20" fmla="*/ 373 w 592"/>
                <a:gd name="T21" fmla="*/ 494 h 1001"/>
                <a:gd name="T22" fmla="*/ 367 w 592"/>
                <a:gd name="T23" fmla="*/ 480 h 1001"/>
                <a:gd name="T24" fmla="*/ 360 w 592"/>
                <a:gd name="T25" fmla="*/ 469 h 1001"/>
                <a:gd name="T26" fmla="*/ 351 w 592"/>
                <a:gd name="T27" fmla="*/ 460 h 1001"/>
                <a:gd name="T28" fmla="*/ 339 w 592"/>
                <a:gd name="T29" fmla="*/ 455 h 1001"/>
                <a:gd name="T30" fmla="*/ 325 w 592"/>
                <a:gd name="T31" fmla="*/ 453 h 1001"/>
                <a:gd name="T32" fmla="*/ 303 w 592"/>
                <a:gd name="T33" fmla="*/ 453 h 1001"/>
                <a:gd name="T34" fmla="*/ 277 w 592"/>
                <a:gd name="T35" fmla="*/ 458 h 1001"/>
                <a:gd name="T36" fmla="*/ 252 w 592"/>
                <a:gd name="T37" fmla="*/ 468 h 1001"/>
                <a:gd name="T38" fmla="*/ 226 w 592"/>
                <a:gd name="T39" fmla="*/ 485 h 1001"/>
                <a:gd name="T40" fmla="*/ 211 w 592"/>
                <a:gd name="T41" fmla="*/ 978 h 1001"/>
                <a:gd name="T42" fmla="*/ 211 w 592"/>
                <a:gd name="T43" fmla="*/ 991 h 1001"/>
                <a:gd name="T44" fmla="*/ 208 w 592"/>
                <a:gd name="T45" fmla="*/ 998 h 1001"/>
                <a:gd name="T46" fmla="*/ 200 w 592"/>
                <a:gd name="T47" fmla="*/ 1000 h 1001"/>
                <a:gd name="T48" fmla="*/ 185 w 592"/>
                <a:gd name="T49" fmla="*/ 1001 h 1001"/>
                <a:gd name="T50" fmla="*/ 15 w 592"/>
                <a:gd name="T51" fmla="*/ 1001 h 1001"/>
                <a:gd name="T52" fmla="*/ 5 w 592"/>
                <a:gd name="T53" fmla="*/ 999 h 1001"/>
                <a:gd name="T54" fmla="*/ 2 w 592"/>
                <a:gd name="T55" fmla="*/ 995 h 1001"/>
                <a:gd name="T56" fmla="*/ 0 w 592"/>
                <a:gd name="T57" fmla="*/ 985 h 1001"/>
                <a:gd name="T58" fmla="*/ 0 w 592"/>
                <a:gd name="T59" fmla="*/ 53 h 1001"/>
                <a:gd name="T60" fmla="*/ 2 w 592"/>
                <a:gd name="T61" fmla="*/ 34 h 1001"/>
                <a:gd name="T62" fmla="*/ 7 w 592"/>
                <a:gd name="T63" fmla="*/ 31 h 1001"/>
                <a:gd name="T64" fmla="*/ 18 w 592"/>
                <a:gd name="T65" fmla="*/ 28 h 1001"/>
                <a:gd name="T66" fmla="*/ 191 w 592"/>
                <a:gd name="T67" fmla="*/ 0 h 1001"/>
                <a:gd name="T68" fmla="*/ 203 w 592"/>
                <a:gd name="T69" fmla="*/ 1 h 1001"/>
                <a:gd name="T70" fmla="*/ 209 w 592"/>
                <a:gd name="T71" fmla="*/ 6 h 1001"/>
                <a:gd name="T72" fmla="*/ 211 w 592"/>
                <a:gd name="T73" fmla="*/ 18 h 1001"/>
                <a:gd name="T74" fmla="*/ 211 w 592"/>
                <a:gd name="T75" fmla="*/ 364 h 1001"/>
                <a:gd name="T76" fmla="*/ 231 w 592"/>
                <a:gd name="T77" fmla="*/ 348 h 1001"/>
                <a:gd name="T78" fmla="*/ 251 w 592"/>
                <a:gd name="T79" fmla="*/ 334 h 1001"/>
                <a:gd name="T80" fmla="*/ 273 w 592"/>
                <a:gd name="T81" fmla="*/ 322 h 1001"/>
                <a:gd name="T82" fmla="*/ 295 w 592"/>
                <a:gd name="T83" fmla="*/ 312 h 1001"/>
                <a:gd name="T84" fmla="*/ 318 w 592"/>
                <a:gd name="T85" fmla="*/ 303 h 1001"/>
                <a:gd name="T86" fmla="*/ 342 w 592"/>
                <a:gd name="T87" fmla="*/ 297 h 1001"/>
                <a:gd name="T88" fmla="*/ 365 w 592"/>
                <a:gd name="T89" fmla="*/ 294 h 1001"/>
                <a:gd name="T90" fmla="*/ 389 w 592"/>
                <a:gd name="T91" fmla="*/ 293 h 1001"/>
                <a:gd name="T92" fmla="*/ 419 w 592"/>
                <a:gd name="T93" fmla="*/ 294 h 1001"/>
                <a:gd name="T94" fmla="*/ 445 w 592"/>
                <a:gd name="T95" fmla="*/ 299 h 1001"/>
                <a:gd name="T96" fmla="*/ 469 w 592"/>
                <a:gd name="T97" fmla="*/ 304 h 1001"/>
                <a:gd name="T98" fmla="*/ 491 w 592"/>
                <a:gd name="T99" fmla="*/ 313 h 1001"/>
                <a:gd name="T100" fmla="*/ 511 w 592"/>
                <a:gd name="T101" fmla="*/ 324 h 1001"/>
                <a:gd name="T102" fmla="*/ 529 w 592"/>
                <a:gd name="T103" fmla="*/ 336 h 1001"/>
                <a:gd name="T104" fmla="*/ 544 w 592"/>
                <a:gd name="T105" fmla="*/ 350 h 1001"/>
                <a:gd name="T106" fmla="*/ 556 w 592"/>
                <a:gd name="T107" fmla="*/ 365 h 1001"/>
                <a:gd name="T108" fmla="*/ 574 w 592"/>
                <a:gd name="T109" fmla="*/ 395 h 1001"/>
                <a:gd name="T110" fmla="*/ 585 w 592"/>
                <a:gd name="T111" fmla="*/ 427 h 1001"/>
                <a:gd name="T112" fmla="*/ 590 w 592"/>
                <a:gd name="T113" fmla="*/ 466 h 1001"/>
                <a:gd name="T114" fmla="*/ 592 w 592"/>
                <a:gd name="T115" fmla="*/ 513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2" h="1001">
                  <a:moveTo>
                    <a:pt x="592" y="978"/>
                  </a:moveTo>
                  <a:lnTo>
                    <a:pt x="592" y="986"/>
                  </a:lnTo>
                  <a:lnTo>
                    <a:pt x="591" y="991"/>
                  </a:lnTo>
                  <a:lnTo>
                    <a:pt x="590" y="996"/>
                  </a:lnTo>
                  <a:lnTo>
                    <a:pt x="588" y="998"/>
                  </a:lnTo>
                  <a:lnTo>
                    <a:pt x="586" y="999"/>
                  </a:lnTo>
                  <a:lnTo>
                    <a:pt x="582" y="1000"/>
                  </a:lnTo>
                  <a:lnTo>
                    <a:pt x="575" y="1001"/>
                  </a:lnTo>
                  <a:lnTo>
                    <a:pt x="566" y="1001"/>
                  </a:lnTo>
                  <a:lnTo>
                    <a:pt x="403" y="1001"/>
                  </a:lnTo>
                  <a:lnTo>
                    <a:pt x="396" y="1001"/>
                  </a:lnTo>
                  <a:lnTo>
                    <a:pt x="389" y="1000"/>
                  </a:lnTo>
                  <a:lnTo>
                    <a:pt x="386" y="999"/>
                  </a:lnTo>
                  <a:lnTo>
                    <a:pt x="383" y="998"/>
                  </a:lnTo>
                  <a:lnTo>
                    <a:pt x="381" y="996"/>
                  </a:lnTo>
                  <a:lnTo>
                    <a:pt x="379" y="991"/>
                  </a:lnTo>
                  <a:lnTo>
                    <a:pt x="379" y="986"/>
                  </a:lnTo>
                  <a:lnTo>
                    <a:pt x="378" y="978"/>
                  </a:lnTo>
                  <a:lnTo>
                    <a:pt x="378" y="543"/>
                  </a:lnTo>
                  <a:lnTo>
                    <a:pt x="377" y="521"/>
                  </a:lnTo>
                  <a:lnTo>
                    <a:pt x="375" y="502"/>
                  </a:lnTo>
                  <a:lnTo>
                    <a:pt x="373" y="494"/>
                  </a:lnTo>
                  <a:lnTo>
                    <a:pt x="371" y="486"/>
                  </a:lnTo>
                  <a:lnTo>
                    <a:pt x="367" y="480"/>
                  </a:lnTo>
                  <a:lnTo>
                    <a:pt x="364" y="473"/>
                  </a:lnTo>
                  <a:lnTo>
                    <a:pt x="360" y="469"/>
                  </a:lnTo>
                  <a:lnTo>
                    <a:pt x="355" y="465"/>
                  </a:lnTo>
                  <a:lnTo>
                    <a:pt x="351" y="460"/>
                  </a:lnTo>
                  <a:lnTo>
                    <a:pt x="344" y="458"/>
                  </a:lnTo>
                  <a:lnTo>
                    <a:pt x="339" y="455"/>
                  </a:lnTo>
                  <a:lnTo>
                    <a:pt x="331" y="454"/>
                  </a:lnTo>
                  <a:lnTo>
                    <a:pt x="325" y="453"/>
                  </a:lnTo>
                  <a:lnTo>
                    <a:pt x="316" y="453"/>
                  </a:lnTo>
                  <a:lnTo>
                    <a:pt x="303" y="453"/>
                  </a:lnTo>
                  <a:lnTo>
                    <a:pt x="289" y="455"/>
                  </a:lnTo>
                  <a:lnTo>
                    <a:pt x="277" y="458"/>
                  </a:lnTo>
                  <a:lnTo>
                    <a:pt x="265" y="462"/>
                  </a:lnTo>
                  <a:lnTo>
                    <a:pt x="252" y="468"/>
                  </a:lnTo>
                  <a:lnTo>
                    <a:pt x="240" y="476"/>
                  </a:lnTo>
                  <a:lnTo>
                    <a:pt x="226" y="485"/>
                  </a:lnTo>
                  <a:lnTo>
                    <a:pt x="211" y="497"/>
                  </a:lnTo>
                  <a:lnTo>
                    <a:pt x="211" y="978"/>
                  </a:lnTo>
                  <a:lnTo>
                    <a:pt x="211" y="986"/>
                  </a:lnTo>
                  <a:lnTo>
                    <a:pt x="211" y="991"/>
                  </a:lnTo>
                  <a:lnTo>
                    <a:pt x="210" y="996"/>
                  </a:lnTo>
                  <a:lnTo>
                    <a:pt x="208" y="998"/>
                  </a:lnTo>
                  <a:lnTo>
                    <a:pt x="206" y="999"/>
                  </a:lnTo>
                  <a:lnTo>
                    <a:pt x="200" y="1000"/>
                  </a:lnTo>
                  <a:lnTo>
                    <a:pt x="194" y="1001"/>
                  </a:lnTo>
                  <a:lnTo>
                    <a:pt x="185" y="1001"/>
                  </a:lnTo>
                  <a:lnTo>
                    <a:pt x="21" y="1001"/>
                  </a:lnTo>
                  <a:lnTo>
                    <a:pt x="15" y="1001"/>
                  </a:lnTo>
                  <a:lnTo>
                    <a:pt x="9" y="1000"/>
                  </a:lnTo>
                  <a:lnTo>
                    <a:pt x="5" y="999"/>
                  </a:lnTo>
                  <a:lnTo>
                    <a:pt x="3" y="997"/>
                  </a:lnTo>
                  <a:lnTo>
                    <a:pt x="2" y="995"/>
                  </a:lnTo>
                  <a:lnTo>
                    <a:pt x="1" y="990"/>
                  </a:lnTo>
                  <a:lnTo>
                    <a:pt x="0" y="985"/>
                  </a:lnTo>
                  <a:lnTo>
                    <a:pt x="0" y="978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2" y="34"/>
                  </a:lnTo>
                  <a:lnTo>
                    <a:pt x="4" y="33"/>
                  </a:lnTo>
                  <a:lnTo>
                    <a:pt x="7" y="31"/>
                  </a:lnTo>
                  <a:lnTo>
                    <a:pt x="13" y="29"/>
                  </a:lnTo>
                  <a:lnTo>
                    <a:pt x="18" y="28"/>
                  </a:lnTo>
                  <a:lnTo>
                    <a:pt x="182" y="1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09" y="6"/>
                  </a:lnTo>
                  <a:lnTo>
                    <a:pt x="210" y="11"/>
                  </a:lnTo>
                  <a:lnTo>
                    <a:pt x="211" y="18"/>
                  </a:lnTo>
                  <a:lnTo>
                    <a:pt x="211" y="27"/>
                  </a:lnTo>
                  <a:lnTo>
                    <a:pt x="211" y="364"/>
                  </a:lnTo>
                  <a:lnTo>
                    <a:pt x="221" y="355"/>
                  </a:lnTo>
                  <a:lnTo>
                    <a:pt x="231" y="348"/>
                  </a:lnTo>
                  <a:lnTo>
                    <a:pt x="241" y="340"/>
                  </a:lnTo>
                  <a:lnTo>
                    <a:pt x="251" y="334"/>
                  </a:lnTo>
                  <a:lnTo>
                    <a:pt x="262" y="327"/>
                  </a:lnTo>
                  <a:lnTo>
                    <a:pt x="273" y="322"/>
                  </a:lnTo>
                  <a:lnTo>
                    <a:pt x="284" y="316"/>
                  </a:lnTo>
                  <a:lnTo>
                    <a:pt x="295" y="312"/>
                  </a:lnTo>
                  <a:lnTo>
                    <a:pt x="307" y="307"/>
                  </a:lnTo>
                  <a:lnTo>
                    <a:pt x="318" y="303"/>
                  </a:lnTo>
                  <a:lnTo>
                    <a:pt x="330" y="301"/>
                  </a:lnTo>
                  <a:lnTo>
                    <a:pt x="342" y="297"/>
                  </a:lnTo>
                  <a:lnTo>
                    <a:pt x="354" y="295"/>
                  </a:lnTo>
                  <a:lnTo>
                    <a:pt x="365" y="294"/>
                  </a:lnTo>
                  <a:lnTo>
                    <a:pt x="377" y="293"/>
                  </a:lnTo>
                  <a:lnTo>
                    <a:pt x="389" y="293"/>
                  </a:lnTo>
                  <a:lnTo>
                    <a:pt x="405" y="293"/>
                  </a:lnTo>
                  <a:lnTo>
                    <a:pt x="419" y="294"/>
                  </a:lnTo>
                  <a:lnTo>
                    <a:pt x="432" y="296"/>
                  </a:lnTo>
                  <a:lnTo>
                    <a:pt x="445" y="299"/>
                  </a:lnTo>
                  <a:lnTo>
                    <a:pt x="457" y="301"/>
                  </a:lnTo>
                  <a:lnTo>
                    <a:pt x="469" y="304"/>
                  </a:lnTo>
                  <a:lnTo>
                    <a:pt x="480" y="308"/>
                  </a:lnTo>
                  <a:lnTo>
                    <a:pt x="491" y="313"/>
                  </a:lnTo>
                  <a:lnTo>
                    <a:pt x="501" y="318"/>
                  </a:lnTo>
                  <a:lnTo>
                    <a:pt x="511" y="324"/>
                  </a:lnTo>
                  <a:lnTo>
                    <a:pt x="520" y="329"/>
                  </a:lnTo>
                  <a:lnTo>
                    <a:pt x="529" y="336"/>
                  </a:lnTo>
                  <a:lnTo>
                    <a:pt x="536" y="342"/>
                  </a:lnTo>
                  <a:lnTo>
                    <a:pt x="544" y="350"/>
                  </a:lnTo>
                  <a:lnTo>
                    <a:pt x="551" y="358"/>
                  </a:lnTo>
                  <a:lnTo>
                    <a:pt x="556" y="365"/>
                  </a:lnTo>
                  <a:lnTo>
                    <a:pt x="566" y="379"/>
                  </a:lnTo>
                  <a:lnTo>
                    <a:pt x="574" y="395"/>
                  </a:lnTo>
                  <a:lnTo>
                    <a:pt x="579" y="411"/>
                  </a:lnTo>
                  <a:lnTo>
                    <a:pt x="585" y="427"/>
                  </a:lnTo>
                  <a:lnTo>
                    <a:pt x="588" y="446"/>
                  </a:lnTo>
                  <a:lnTo>
                    <a:pt x="590" y="466"/>
                  </a:lnTo>
                  <a:lnTo>
                    <a:pt x="592" y="489"/>
                  </a:lnTo>
                  <a:lnTo>
                    <a:pt x="592" y="513"/>
                  </a:lnTo>
                  <a:lnTo>
                    <a:pt x="592" y="97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EA906595-3029-41E9-AE21-DA6BB6C15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" y="480"/>
              <a:ext cx="1501" cy="15"/>
            </a:xfrm>
            <a:prstGeom prst="rect">
              <a:avLst/>
            </a:pr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56" name="Grafik 55">
            <a:extLst>
              <a:ext uri="{FF2B5EF4-FFF2-40B4-BE49-F238E27FC236}">
                <a16:creationId xmlns:a16="http://schemas.microsoft.com/office/drawing/2014/main" id="{24B026F4-9D63-4780-B7DE-D66405D51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65" y="5348231"/>
            <a:ext cx="2908562" cy="88172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494723" y="4407408"/>
            <a:ext cx="4261744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Finn-Erik Digulla</a:t>
            </a:r>
          </a:p>
          <a:p>
            <a:pPr>
              <a:lnSpc>
                <a:spcPct val="150000"/>
              </a:lnSpc>
            </a:pPr>
            <a:r>
              <a:rPr lang="de-DE" dirty="0"/>
              <a:t>Center </a:t>
            </a:r>
            <a:r>
              <a:rPr lang="de-DE" dirty="0" err="1"/>
              <a:t>for</a:t>
            </a:r>
            <a:r>
              <a:rPr lang="de-DE" dirty="0"/>
              <a:t> Environmental Systems Research</a:t>
            </a:r>
          </a:p>
          <a:p>
            <a:pPr>
              <a:lnSpc>
                <a:spcPct val="150000"/>
              </a:lnSpc>
            </a:pPr>
            <a:r>
              <a:rPr lang="de-DE" dirty="0"/>
              <a:t>Universität Kassel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B5BD8C-C42F-4145-9A81-3938D1E86C89}"/>
              </a:ext>
            </a:extLst>
          </p:cNvPr>
          <p:cNvSpPr txBox="1"/>
          <p:nvPr/>
        </p:nvSpPr>
        <p:spPr>
          <a:xfrm>
            <a:off x="10468982" y="578909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05.05.2022</a:t>
            </a:r>
          </a:p>
        </p:txBody>
      </p:sp>
      <p:pic>
        <p:nvPicPr>
          <p:cNvPr id="57" name="Grafik 5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D45BDEF-8726-4B2E-8063-2A2E7317AD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0" y="4838686"/>
            <a:ext cx="2438400" cy="172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B6C6505-B338-4771-B89C-BC03E58D9B43}"/>
              </a:ext>
            </a:extLst>
          </p:cNvPr>
          <p:cNvSpPr txBox="1">
            <a:spLocks/>
          </p:cNvSpPr>
          <p:nvPr/>
        </p:nvSpPr>
        <p:spPr>
          <a:xfrm>
            <a:off x="231747" y="156236"/>
            <a:ext cx="10797978" cy="71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Mineralisierung Allgemein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5ACCB04-580B-4186-A8BF-7E90968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208" y="6374192"/>
            <a:ext cx="4824718" cy="365125"/>
          </a:xfrm>
        </p:spPr>
        <p:txBody>
          <a:bodyPr/>
          <a:lstStyle/>
          <a:p>
            <a:r>
              <a:rPr lang="en-US" dirty="0"/>
              <a:t>CO2-Mineralisierung |Online-Workshop</a:t>
            </a:r>
            <a:endParaRPr lang="en-GB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5DFD6BC-231A-4A4F-A3CC-6DE7B46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508" y="6374192"/>
            <a:ext cx="633907" cy="365125"/>
          </a:xfrm>
        </p:spPr>
        <p:txBody>
          <a:bodyPr/>
          <a:lstStyle/>
          <a:p>
            <a:fld id="{4205D03B-D093-4E76-B561-BED4B395FBD1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57AC0F-3D16-1D55-6C6F-6D4D12569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08" y="874643"/>
            <a:ext cx="5210672" cy="4795613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7F42ABC-9685-5E83-5676-1E8046B14D15}"/>
              </a:ext>
            </a:extLst>
          </p:cNvPr>
          <p:cNvSpPr txBox="1">
            <a:spLocks/>
          </p:cNvSpPr>
          <p:nvPr/>
        </p:nvSpPr>
        <p:spPr>
          <a:xfrm>
            <a:off x="520789" y="1882466"/>
            <a:ext cx="64865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 </a:t>
            </a:r>
          </a:p>
          <a:p>
            <a:r>
              <a:rPr lang="de-DE" sz="2400" dirty="0"/>
              <a:t>Reaktion exergon und exotherm, aber kinetisch</a:t>
            </a:r>
            <a:br>
              <a:rPr lang="de-DE" sz="2400" dirty="0"/>
            </a:br>
            <a:r>
              <a:rPr lang="de-DE" sz="2400" dirty="0"/>
              <a:t>gehemmt </a:t>
            </a:r>
          </a:p>
          <a:p>
            <a:pPr lvl="1"/>
            <a:r>
              <a:rPr lang="de-DE" sz="2000" dirty="0"/>
              <a:t>Beschleunigung möglich durch mechanische, thermische oder chemische Aktivierung</a:t>
            </a:r>
          </a:p>
          <a:p>
            <a:r>
              <a:rPr lang="de-DE" sz="2400" dirty="0"/>
              <a:t>MgCO</a:t>
            </a:r>
            <a:r>
              <a:rPr lang="de-DE" sz="2400" baseline="-25000" dirty="0"/>
              <a:t>3</a:t>
            </a:r>
            <a:r>
              <a:rPr lang="de-DE" sz="2400" dirty="0"/>
              <a:t>/CaCO</a:t>
            </a:r>
            <a:r>
              <a:rPr lang="de-DE" sz="2400" baseline="-25000" dirty="0"/>
              <a:t>3</a:t>
            </a:r>
            <a:r>
              <a:rPr lang="de-DE" sz="2400" dirty="0"/>
              <a:t> stabil bis 350 °C/800 °C</a:t>
            </a:r>
          </a:p>
          <a:p>
            <a:r>
              <a:rPr lang="de-DE" sz="2400" dirty="0"/>
              <a:t>0.3 </a:t>
            </a:r>
            <a:r>
              <a:rPr lang="de-DE" sz="2400" dirty="0" err="1"/>
              <a:t>Gt</a:t>
            </a:r>
            <a:r>
              <a:rPr lang="de-DE" sz="2400" dirty="0"/>
              <a:t> CO</a:t>
            </a:r>
            <a:r>
              <a:rPr lang="de-DE" sz="2400" baseline="-25000" dirty="0"/>
              <a:t>2</a:t>
            </a:r>
            <a:r>
              <a:rPr lang="de-DE" sz="2400" dirty="0"/>
              <a:t>/a durch natürliche Mineralisierung</a:t>
            </a:r>
          </a:p>
          <a:p>
            <a:endParaRPr lang="de-DE" sz="2400" dirty="0"/>
          </a:p>
          <a:p>
            <a:pPr lvl="1"/>
            <a:endParaRPr lang="de-DE" sz="2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788116-3DEF-281E-CF86-D7464D19DA19}"/>
              </a:ext>
            </a:extLst>
          </p:cNvPr>
          <p:cNvSpPr txBox="1"/>
          <p:nvPr/>
        </p:nvSpPr>
        <p:spPr>
          <a:xfrm>
            <a:off x="743359" y="1841161"/>
            <a:ext cx="264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M</a:t>
            </a:r>
            <a:r>
              <a:rPr lang="de-DE" sz="2400" baseline="-25000" dirty="0" err="1"/>
              <a:t>x</a:t>
            </a:r>
            <a:r>
              <a:rPr lang="de-DE" sz="2400" dirty="0" err="1"/>
              <a:t>O</a:t>
            </a:r>
            <a:r>
              <a:rPr lang="de-DE" sz="2400" dirty="0"/>
              <a:t> + CO</a:t>
            </a:r>
            <a:r>
              <a:rPr lang="de-DE" sz="2400" baseline="-25000" dirty="0"/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C0592A-EA53-1193-1B33-6A012137587A}"/>
              </a:ext>
            </a:extLst>
          </p:cNvPr>
          <p:cNvSpPr txBox="1"/>
          <p:nvPr/>
        </p:nvSpPr>
        <p:spPr>
          <a:xfrm>
            <a:off x="2948123" y="1834472"/>
            <a:ext cx="192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</a:t>
            </a:r>
            <a:r>
              <a:rPr lang="de-DE" sz="2400" baseline="-25000" dirty="0"/>
              <a:t>x</a:t>
            </a:r>
            <a:r>
              <a:rPr lang="de-DE" sz="2400" dirty="0"/>
              <a:t>CO</a:t>
            </a:r>
            <a:r>
              <a:rPr lang="de-DE" sz="2400" baseline="-25000" dirty="0"/>
              <a:t>3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8433C70-443B-8EDB-4C3F-10BE55C515BC}"/>
              </a:ext>
            </a:extLst>
          </p:cNvPr>
          <p:cNvCxnSpPr>
            <a:cxnSpLocks/>
          </p:cNvCxnSpPr>
          <p:nvPr/>
        </p:nvCxnSpPr>
        <p:spPr>
          <a:xfrm>
            <a:off x="2229194" y="2071992"/>
            <a:ext cx="664481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BF9FDA0-31FF-8BB1-17CA-9654FFA17F5F}"/>
              </a:ext>
            </a:extLst>
          </p:cNvPr>
          <p:cNvSpPr txBox="1"/>
          <p:nvPr/>
        </p:nvSpPr>
        <p:spPr>
          <a:xfrm>
            <a:off x="9136224" y="5564361"/>
            <a:ext cx="137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Pan et al. (2015)</a:t>
            </a:r>
          </a:p>
        </p:txBody>
      </p:sp>
    </p:spTree>
    <p:extLst>
      <p:ext uri="{BB962C8B-B14F-4D97-AF65-F5344CB8AC3E}">
        <p14:creationId xmlns:p14="http://schemas.microsoft.com/office/powerpoint/2010/main" val="29257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5ACCB04-580B-4186-A8BF-7E90968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208" y="6374192"/>
            <a:ext cx="4824718" cy="365125"/>
          </a:xfrm>
        </p:spPr>
        <p:txBody>
          <a:bodyPr/>
          <a:lstStyle/>
          <a:p>
            <a:r>
              <a:rPr lang="en-US" dirty="0"/>
              <a:t>CO2-Mineralisierung |Online-Workshop</a:t>
            </a:r>
            <a:endParaRPr lang="en-GB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5DFD6BC-231A-4A4F-A3CC-6DE7B46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508" y="6374192"/>
            <a:ext cx="633907" cy="365125"/>
          </a:xfrm>
        </p:spPr>
        <p:txBody>
          <a:bodyPr/>
          <a:lstStyle/>
          <a:p>
            <a:fld id="{4205D03B-D093-4E76-B561-BED4B395FBD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9BC2F54-C201-1049-E5FC-71F5842625A2}"/>
              </a:ext>
            </a:extLst>
          </p:cNvPr>
          <p:cNvSpPr txBox="1">
            <a:spLocks/>
          </p:cNvSpPr>
          <p:nvPr/>
        </p:nvSpPr>
        <p:spPr>
          <a:xfrm>
            <a:off x="231747" y="156236"/>
            <a:ext cx="10797978" cy="71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Ausgangstoffe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Gras, Himmel, draußen, Berg enthält.&#10;&#10;Automatisch generierte Beschreibung">
            <a:extLst>
              <a:ext uri="{FF2B5EF4-FFF2-40B4-BE49-F238E27FC236}">
                <a16:creationId xmlns:a16="http://schemas.microsoft.com/office/drawing/2014/main" id="{58F45927-4535-50A1-D159-610F72A222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33" y="3158299"/>
            <a:ext cx="3636246" cy="20453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ABB715-105A-4606-268F-6A29DC95B0BC}"/>
              </a:ext>
            </a:extLst>
          </p:cNvPr>
          <p:cNvSpPr txBox="1"/>
          <p:nvPr/>
        </p:nvSpPr>
        <p:spPr>
          <a:xfrm>
            <a:off x="7819185" y="5167378"/>
            <a:ext cx="37481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https://de.wikipedia.org/wiki/Rotschlamm#/media/Datei:Red_Mud_near_Stade_in_Germany.jpg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FD0B29-EA04-14A8-BD06-1C0C664AA3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59" y="1157273"/>
            <a:ext cx="3001541" cy="2001027"/>
          </a:xfrm>
          <a:prstGeom prst="rect">
            <a:avLst/>
          </a:prstGeom>
        </p:spPr>
      </p:pic>
      <p:pic>
        <p:nvPicPr>
          <p:cNvPr id="3" name="Grafik 2" descr="Ein Bild, das Rock enthält.&#10;&#10;Automatisch generierte Beschreibung">
            <a:extLst>
              <a:ext uri="{FF2B5EF4-FFF2-40B4-BE49-F238E27FC236}">
                <a16:creationId xmlns:a16="http://schemas.microsoft.com/office/drawing/2014/main" id="{81F22C7D-F8BA-99BE-F98C-669474367A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4"/>
          <a:stretch/>
        </p:blipFill>
        <p:spPr>
          <a:xfrm>
            <a:off x="8421487" y="874643"/>
            <a:ext cx="3310385" cy="2283657"/>
          </a:xfrm>
          <a:prstGeom prst="rect">
            <a:avLst/>
          </a:prstGeom>
        </p:spPr>
      </p:pic>
      <p:pic>
        <p:nvPicPr>
          <p:cNvPr id="13" name="Grafik 12" descr="Ein Bild, das Rauch enthält.&#10;&#10;Automatisch generierte Beschreibung">
            <a:extLst>
              <a:ext uri="{FF2B5EF4-FFF2-40B4-BE49-F238E27FC236}">
                <a16:creationId xmlns:a16="http://schemas.microsoft.com/office/drawing/2014/main" id="{A2094919-B07B-989D-D2ED-8C22C4D3F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65" y="3149578"/>
            <a:ext cx="3183879" cy="2145911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19DAF9E-B601-666C-D625-C6EFD959FE29}"/>
              </a:ext>
            </a:extLst>
          </p:cNvPr>
          <p:cNvSpPr txBox="1">
            <a:spLocks/>
          </p:cNvSpPr>
          <p:nvPr/>
        </p:nvSpPr>
        <p:spPr>
          <a:xfrm>
            <a:off x="606514" y="15240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Mineralien</a:t>
            </a:r>
          </a:p>
          <a:p>
            <a:pPr lvl="1"/>
            <a:r>
              <a:rPr lang="de-DE" sz="2000" dirty="0"/>
              <a:t>„unbegrenzt“ verfügbar</a:t>
            </a:r>
          </a:p>
          <a:p>
            <a:pPr lvl="1"/>
            <a:r>
              <a:rPr lang="de-DE" sz="2000" dirty="0"/>
              <a:t>höherer Transport-/Abbauaufwand </a:t>
            </a:r>
          </a:p>
          <a:p>
            <a:pPr lvl="1"/>
            <a:r>
              <a:rPr lang="de-DE" sz="2000" dirty="0"/>
              <a:t>Aktivierung notwendig</a:t>
            </a:r>
          </a:p>
          <a:p>
            <a:pPr lvl="1"/>
            <a:r>
              <a:rPr lang="de-DE" sz="2000" dirty="0"/>
              <a:t>Eingriff in Naturräume</a:t>
            </a:r>
          </a:p>
          <a:p>
            <a:r>
              <a:rPr lang="de-DE" sz="2400" dirty="0"/>
              <a:t>Industrieabfälle</a:t>
            </a:r>
          </a:p>
          <a:p>
            <a:pPr lvl="1"/>
            <a:r>
              <a:rPr lang="de-DE" sz="2000" dirty="0"/>
              <a:t>begrenzte Verfügbarkeit</a:t>
            </a:r>
          </a:p>
          <a:p>
            <a:pPr lvl="1"/>
            <a:r>
              <a:rPr lang="de-DE" sz="2000" dirty="0"/>
              <a:t>mögliche Schadstoffe</a:t>
            </a:r>
          </a:p>
          <a:p>
            <a:pPr lvl="1"/>
            <a:r>
              <a:rPr lang="de-DE" sz="2000" dirty="0"/>
              <a:t>Produktion in Industrienähe</a:t>
            </a:r>
          </a:p>
          <a:p>
            <a:pPr lvl="1"/>
            <a:r>
              <a:rPr lang="de-DE" sz="2000" dirty="0"/>
              <a:t>höhere Reaktivität</a:t>
            </a:r>
          </a:p>
          <a:p>
            <a:pPr lvl="1"/>
            <a:r>
              <a:rPr lang="de-DE" sz="2000" dirty="0"/>
              <a:t>möglicher „Wegbereiter“</a:t>
            </a:r>
          </a:p>
          <a:p>
            <a:pPr lvl="1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DAF246-B7FF-806C-C73E-3B6A0032D8C9}"/>
              </a:ext>
            </a:extLst>
          </p:cNvPr>
          <p:cNvSpPr txBox="1"/>
          <p:nvPr/>
        </p:nvSpPr>
        <p:spPr>
          <a:xfrm>
            <a:off x="4815437" y="974539"/>
            <a:ext cx="3712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https://www.kommunalclick24.de/wp-content/uploads/2018/12/KBD1812-SPU-Fraunhofer2.jpg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2241D77-2655-37B3-100F-F2F478194FB4}"/>
              </a:ext>
            </a:extLst>
          </p:cNvPr>
          <p:cNvSpPr txBox="1"/>
          <p:nvPr/>
        </p:nvSpPr>
        <p:spPr>
          <a:xfrm>
            <a:off x="4426700" y="5267405"/>
            <a:ext cx="362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https://www.umweltwirtschaft.com/news/abfallwirtschaft-und-recycling/Nebenprodukte-der</a:t>
            </a:r>
            <a:br>
              <a:rPr lang="de-DE" sz="700" dirty="0"/>
            </a:br>
            <a:r>
              <a:rPr lang="de-DE" sz="700" dirty="0"/>
              <a:t>-Stahlproduktion-bei-Baustoffen-Einsatz-von-Schlacken-nicht-erschweren-25028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7E07AC-7013-529D-EDB0-D735482AED85}"/>
              </a:ext>
            </a:extLst>
          </p:cNvPr>
          <p:cNvSpPr txBox="1"/>
          <p:nvPr/>
        </p:nvSpPr>
        <p:spPr>
          <a:xfrm>
            <a:off x="8562174" y="616814"/>
            <a:ext cx="371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https://upload.wikimedia.org/wikipedia/commons/thumb/e/e6/Olivin-mt-erebus_hg.jpg/1200px-Olivin-mt-erebus_hg.jpg</a:t>
            </a:r>
          </a:p>
        </p:txBody>
      </p:sp>
    </p:spTree>
    <p:extLst>
      <p:ext uri="{BB962C8B-B14F-4D97-AF65-F5344CB8AC3E}">
        <p14:creationId xmlns:p14="http://schemas.microsoft.com/office/powerpoint/2010/main" val="7998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5DFD6BC-231A-4A4F-A3CC-6DE7B46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508" y="6374192"/>
            <a:ext cx="633907" cy="365125"/>
          </a:xfrm>
        </p:spPr>
        <p:txBody>
          <a:bodyPr/>
          <a:lstStyle/>
          <a:p>
            <a:fld id="{4205D03B-D093-4E76-B561-BED4B395FBD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9BC2F54-C201-1049-E5FC-71F5842625A2}"/>
              </a:ext>
            </a:extLst>
          </p:cNvPr>
          <p:cNvSpPr txBox="1">
            <a:spLocks/>
          </p:cNvSpPr>
          <p:nvPr/>
        </p:nvSpPr>
        <p:spPr>
          <a:xfrm>
            <a:off x="231747" y="156236"/>
            <a:ext cx="10797978" cy="71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Ausgangstoffe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81D4897-C45C-9C86-AF72-8D1B05C5CF11}"/>
              </a:ext>
            </a:extLst>
          </p:cNvPr>
          <p:cNvGrpSpPr/>
          <p:nvPr/>
        </p:nvGrpSpPr>
        <p:grpSpPr>
          <a:xfrm>
            <a:off x="2343384" y="1118681"/>
            <a:ext cx="7505232" cy="4070936"/>
            <a:chOff x="1730070" y="1676401"/>
            <a:chExt cx="6123130" cy="3321266"/>
          </a:xfrm>
        </p:grpSpPr>
        <p:pic>
          <p:nvPicPr>
            <p:cNvPr id="15" name="Grafik 14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D1727A4C-E238-AEB1-236B-BD4822410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070" y="1964019"/>
              <a:ext cx="6123130" cy="303364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BD0C6EF-F80B-96DC-F4B6-E72D816F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670" y="1676401"/>
              <a:ext cx="2774442" cy="273456"/>
            </a:xfrm>
            <a:prstGeom prst="rect">
              <a:avLst/>
            </a:prstGeom>
          </p:spPr>
        </p:pic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638C91F8-5ACC-7D60-5809-AF8FBAD13E7E}"/>
              </a:ext>
            </a:extLst>
          </p:cNvPr>
          <p:cNvSpPr txBox="1"/>
          <p:nvPr/>
        </p:nvSpPr>
        <p:spPr>
          <a:xfrm>
            <a:off x="5227557" y="5189617"/>
            <a:ext cx="1736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Sanna et al. (2012)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DBC2C6B-F2CD-0934-2694-0B05A66318DB}"/>
              </a:ext>
            </a:extLst>
          </p:cNvPr>
          <p:cNvSpPr/>
          <p:nvPr/>
        </p:nvSpPr>
        <p:spPr>
          <a:xfrm>
            <a:off x="2419043" y="2090151"/>
            <a:ext cx="7209584" cy="491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1A30530-595C-543B-6603-19A4C2C7DA1E}"/>
              </a:ext>
            </a:extLst>
          </p:cNvPr>
          <p:cNvSpPr/>
          <p:nvPr/>
        </p:nvSpPr>
        <p:spPr>
          <a:xfrm>
            <a:off x="2419043" y="3282399"/>
            <a:ext cx="7209584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3C2F635-65DA-8CAE-168A-8DE306D015BB}"/>
              </a:ext>
            </a:extLst>
          </p:cNvPr>
          <p:cNvSpPr/>
          <p:nvPr/>
        </p:nvSpPr>
        <p:spPr>
          <a:xfrm>
            <a:off x="2419042" y="3797558"/>
            <a:ext cx="7209585" cy="269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5FAF89BF-5E37-FA0C-242D-DC33E778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208" y="6374192"/>
            <a:ext cx="4824718" cy="365125"/>
          </a:xfrm>
        </p:spPr>
        <p:txBody>
          <a:bodyPr/>
          <a:lstStyle/>
          <a:p>
            <a:r>
              <a:rPr lang="en-US" dirty="0"/>
              <a:t>CO2-Mineralisierung |Online-Workshop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2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5ACCB04-580B-4186-A8BF-7E90968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208" y="6374192"/>
            <a:ext cx="4824718" cy="365125"/>
          </a:xfrm>
        </p:spPr>
        <p:txBody>
          <a:bodyPr/>
          <a:lstStyle/>
          <a:p>
            <a:r>
              <a:rPr lang="en-US" dirty="0"/>
              <a:t>CO2-Mineralisierung |Online-Workshop</a:t>
            </a:r>
            <a:endParaRPr lang="en-GB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5DFD6BC-231A-4A4F-A3CC-6DE7B46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508" y="6374192"/>
            <a:ext cx="633907" cy="365125"/>
          </a:xfrm>
        </p:spPr>
        <p:txBody>
          <a:bodyPr/>
          <a:lstStyle/>
          <a:p>
            <a:fld id="{4205D03B-D093-4E76-B561-BED4B395FB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9BC2F54-C201-1049-E5FC-71F5842625A2}"/>
              </a:ext>
            </a:extLst>
          </p:cNvPr>
          <p:cNvSpPr txBox="1">
            <a:spLocks/>
          </p:cNvSpPr>
          <p:nvPr/>
        </p:nvSpPr>
        <p:spPr>
          <a:xfrm>
            <a:off x="231747" y="156236"/>
            <a:ext cx="10797978" cy="71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4F1980-13A7-B2DF-C66B-E8CC0F756809}"/>
              </a:ext>
            </a:extLst>
          </p:cNvPr>
          <p:cNvSpPr txBox="1"/>
          <p:nvPr/>
        </p:nvSpPr>
        <p:spPr>
          <a:xfrm>
            <a:off x="8671310" y="400023"/>
            <a:ext cx="26292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https://www.orbix.be/en/technologies/carbonation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A7381C-BC5E-4B5F-D97A-984204BE9A47}"/>
              </a:ext>
            </a:extLst>
          </p:cNvPr>
          <p:cNvSpPr txBox="1"/>
          <p:nvPr/>
        </p:nvSpPr>
        <p:spPr>
          <a:xfrm>
            <a:off x="5363062" y="5578917"/>
            <a:ext cx="2484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https://c8s.co.uk/fertiliser-agricultural-products/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68A9A9-CEB1-C3BE-CB7C-68469A5B7966}"/>
              </a:ext>
            </a:extLst>
          </p:cNvPr>
          <p:cNvSpPr txBox="1"/>
          <p:nvPr/>
        </p:nvSpPr>
        <p:spPr>
          <a:xfrm>
            <a:off x="8951416" y="5561569"/>
            <a:ext cx="21098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https://c8s.co.uk/construction-products/</a:t>
            </a:r>
          </a:p>
        </p:txBody>
      </p:sp>
      <p:pic>
        <p:nvPicPr>
          <p:cNvPr id="11" name="Grafik 10" descr="Ein Bild, das Elektronik, drinnen, Tastatur, schließen enthält.&#10;&#10;Automatisch generierte Beschreibung">
            <a:extLst>
              <a:ext uri="{FF2B5EF4-FFF2-40B4-BE49-F238E27FC236}">
                <a16:creationId xmlns:a16="http://schemas.microsoft.com/office/drawing/2014/main" id="{9FE71609-351D-FAA3-891F-3B99E019F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39" y="1162470"/>
            <a:ext cx="3476224" cy="2218866"/>
          </a:xfrm>
          <a:prstGeom prst="rect">
            <a:avLst/>
          </a:prstGeom>
        </p:spPr>
      </p:pic>
      <p:pic>
        <p:nvPicPr>
          <p:cNvPr id="12" name="Grafik 11" descr="Ein Bild, das Baumaterial enthält.&#10;&#10;Automatisch generierte Beschreibung">
            <a:extLst>
              <a:ext uri="{FF2B5EF4-FFF2-40B4-BE49-F238E27FC236}">
                <a16:creationId xmlns:a16="http://schemas.microsoft.com/office/drawing/2014/main" id="{423D63BA-7F5C-75AE-F537-610B43CCD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96" y="595535"/>
            <a:ext cx="3282836" cy="2095427"/>
          </a:xfrm>
          <a:prstGeom prst="rect">
            <a:avLst/>
          </a:prstGeom>
        </p:spPr>
      </p:pic>
      <p:pic>
        <p:nvPicPr>
          <p:cNvPr id="13" name="Grafik 12" descr="Ein Bild, das draußen, Boden, Rock enthält.&#10;&#10;Automatisch generierte Beschreibung">
            <a:extLst>
              <a:ext uri="{FF2B5EF4-FFF2-40B4-BE49-F238E27FC236}">
                <a16:creationId xmlns:a16="http://schemas.microsoft.com/office/drawing/2014/main" id="{034BD55F-592E-7885-A2E2-19415CCEE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27" y="2690962"/>
            <a:ext cx="3280776" cy="2887955"/>
          </a:xfrm>
          <a:prstGeom prst="rect">
            <a:avLst/>
          </a:prstGeom>
        </p:spPr>
      </p:pic>
      <p:pic>
        <p:nvPicPr>
          <p:cNvPr id="14" name="Grafik 13" descr="Ein Bild, das Gras, draußen, Feld, Landmaschine enthält.&#10;&#10;Automatisch generierte Beschreibung">
            <a:extLst>
              <a:ext uri="{FF2B5EF4-FFF2-40B4-BE49-F238E27FC236}">
                <a16:creationId xmlns:a16="http://schemas.microsoft.com/office/drawing/2014/main" id="{B61C2376-D2F2-9D6A-5CF8-095E816B3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67" y="3381119"/>
            <a:ext cx="3484160" cy="21980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7A8F767-D952-E24B-135E-86309A22203C}"/>
              </a:ext>
            </a:extLst>
          </p:cNvPr>
          <p:cNvSpPr txBox="1"/>
          <p:nvPr/>
        </p:nvSpPr>
        <p:spPr>
          <a:xfrm>
            <a:off x="5363062" y="952489"/>
            <a:ext cx="2589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https://www.orbix.be/en/technologies/cabonation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3D44D41-8BD6-0563-EDD7-C837B7E8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5818"/>
          </a:xfrm>
        </p:spPr>
        <p:txBody>
          <a:bodyPr/>
          <a:lstStyle/>
          <a:p>
            <a:r>
              <a:rPr lang="de-DE" dirty="0"/>
              <a:t>Gesteinskörnungen</a:t>
            </a:r>
          </a:p>
          <a:p>
            <a:r>
              <a:rPr lang="de-DE" dirty="0"/>
              <a:t>Düngemittel</a:t>
            </a:r>
          </a:p>
          <a:p>
            <a:r>
              <a:rPr lang="de-DE" dirty="0"/>
              <a:t>Baustoffe</a:t>
            </a:r>
          </a:p>
          <a:p>
            <a:r>
              <a:rPr lang="de-DE" dirty="0"/>
              <a:t>Carbonate</a:t>
            </a:r>
            <a:endParaRPr lang="de-DE" baseline="-25000" dirty="0"/>
          </a:p>
          <a:p>
            <a:r>
              <a:rPr lang="de-DE" dirty="0"/>
              <a:t>Zementersatzstoffe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76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5ACCB04-580B-4186-A8BF-7E90968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208" y="6374192"/>
            <a:ext cx="4824718" cy="365125"/>
          </a:xfrm>
        </p:spPr>
        <p:txBody>
          <a:bodyPr/>
          <a:lstStyle/>
          <a:p>
            <a:r>
              <a:rPr lang="en-US" dirty="0"/>
              <a:t>CO2-Mineralisierung |Online-Workshop</a:t>
            </a:r>
            <a:endParaRPr lang="en-GB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5DFD6BC-231A-4A4F-A3CC-6DE7B46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508" y="6374192"/>
            <a:ext cx="633907" cy="365125"/>
          </a:xfrm>
        </p:spPr>
        <p:txBody>
          <a:bodyPr/>
          <a:lstStyle/>
          <a:p>
            <a:fld id="{4205D03B-D093-4E76-B561-BED4B395FBD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9BC2F54-C201-1049-E5FC-71F5842625A2}"/>
              </a:ext>
            </a:extLst>
          </p:cNvPr>
          <p:cNvSpPr txBox="1">
            <a:spLocks/>
          </p:cNvSpPr>
          <p:nvPr/>
        </p:nvSpPr>
        <p:spPr>
          <a:xfrm>
            <a:off x="231747" y="156236"/>
            <a:ext cx="10797978" cy="71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5C0034-CA5E-CFC0-195F-D6D520FA1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 r="32331" b="1254"/>
          <a:stretch/>
        </p:blipFill>
        <p:spPr>
          <a:xfrm>
            <a:off x="1389866" y="1183726"/>
            <a:ext cx="8929791" cy="422802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95CA485-627C-F1B0-D6C4-73D3863443D6}"/>
              </a:ext>
            </a:extLst>
          </p:cNvPr>
          <p:cNvSpPr txBox="1"/>
          <p:nvPr/>
        </p:nvSpPr>
        <p:spPr>
          <a:xfrm>
            <a:off x="5149760" y="5366497"/>
            <a:ext cx="141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Hills et al. (2020)</a:t>
            </a:r>
          </a:p>
        </p:txBody>
      </p:sp>
    </p:spTree>
    <p:extLst>
      <p:ext uri="{BB962C8B-B14F-4D97-AF65-F5344CB8AC3E}">
        <p14:creationId xmlns:p14="http://schemas.microsoft.com/office/powerpoint/2010/main" val="134494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5ACCB04-580B-4186-A8BF-7E90968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208" y="6374192"/>
            <a:ext cx="4824718" cy="365125"/>
          </a:xfrm>
        </p:spPr>
        <p:txBody>
          <a:bodyPr/>
          <a:lstStyle/>
          <a:p>
            <a:r>
              <a:rPr lang="en-US" dirty="0"/>
              <a:t>CO2-Mineralisierung |Online-Workshop</a:t>
            </a:r>
            <a:endParaRPr lang="en-GB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5DFD6BC-231A-4A4F-A3CC-6DE7B46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508" y="6374192"/>
            <a:ext cx="633907" cy="365125"/>
          </a:xfrm>
        </p:spPr>
        <p:txBody>
          <a:bodyPr/>
          <a:lstStyle/>
          <a:p>
            <a:fld id="{4205D03B-D093-4E76-B561-BED4B395FBD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9BC2F54-C201-1049-E5FC-71F5842625A2}"/>
              </a:ext>
            </a:extLst>
          </p:cNvPr>
          <p:cNvSpPr txBox="1">
            <a:spLocks/>
          </p:cNvSpPr>
          <p:nvPr/>
        </p:nvSpPr>
        <p:spPr>
          <a:xfrm>
            <a:off x="231747" y="156236"/>
            <a:ext cx="10797978" cy="71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rgbClr val="08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Mineralisierung Abfallstoffe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942AA1C-5C72-8ACC-2304-D45F574F3518}"/>
              </a:ext>
            </a:extLst>
          </p:cNvPr>
          <p:cNvGrpSpPr/>
          <p:nvPr/>
        </p:nvGrpSpPr>
        <p:grpSpPr>
          <a:xfrm>
            <a:off x="6478094" y="1558392"/>
            <a:ext cx="3962861" cy="4066003"/>
            <a:chOff x="3581400" y="365125"/>
            <a:chExt cx="4441320" cy="456615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5CD44CE-9673-F780-685E-B198113E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165" y="365125"/>
              <a:ext cx="3541257" cy="4229689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A1603DC-96AE-4E0A-ED3C-772CD783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187" y="4344475"/>
              <a:ext cx="3855533" cy="5868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FCCA710-F306-78CB-B8B8-D985B6487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365125"/>
              <a:ext cx="968431" cy="4223815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BA8BC110-8889-C253-1A71-6D3CB76D6E4B}"/>
              </a:ext>
            </a:extLst>
          </p:cNvPr>
          <p:cNvSpPr txBox="1"/>
          <p:nvPr/>
        </p:nvSpPr>
        <p:spPr>
          <a:xfrm>
            <a:off x="7738352" y="5614250"/>
            <a:ext cx="1965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Renforth</a:t>
            </a:r>
            <a:r>
              <a:rPr lang="de-DE" sz="1600" dirty="0"/>
              <a:t> et al. (2019)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4DFB3F-FF9B-2E51-9404-9BF17DD53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37" y="1441737"/>
            <a:ext cx="1463092" cy="1761682"/>
          </a:xfrm>
          <a:prstGeom prst="rect">
            <a:avLst/>
          </a:prstGeom>
        </p:spPr>
      </p:pic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5BCB19A-20AB-086C-7048-561A6342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5818"/>
          </a:xfrm>
        </p:spPr>
        <p:txBody>
          <a:bodyPr/>
          <a:lstStyle/>
          <a:p>
            <a:r>
              <a:rPr lang="de-DE" dirty="0"/>
              <a:t>DE: Fixierung von bis zu </a:t>
            </a:r>
            <a:br>
              <a:rPr lang="de-DE" dirty="0"/>
            </a:br>
            <a:r>
              <a:rPr lang="de-DE" dirty="0"/>
              <a:t>10 </a:t>
            </a:r>
            <a:r>
              <a:rPr lang="de-DE" dirty="0" err="1"/>
              <a:t>Mt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 / a möglich</a:t>
            </a:r>
          </a:p>
          <a:p>
            <a:r>
              <a:rPr lang="de-DE" dirty="0"/>
              <a:t>indirekte Emissionsminderung </a:t>
            </a:r>
            <a:br>
              <a:rPr lang="de-DE" dirty="0"/>
            </a:br>
            <a:r>
              <a:rPr lang="de-DE" dirty="0"/>
              <a:t>durch Produkte</a:t>
            </a:r>
          </a:p>
          <a:p>
            <a:r>
              <a:rPr lang="de-DE" dirty="0"/>
              <a:t>Verarbeitungsschritte können </a:t>
            </a:r>
            <a:br>
              <a:rPr lang="de-DE" dirty="0"/>
            </a:br>
            <a:r>
              <a:rPr lang="de-DE" dirty="0"/>
              <a:t>Emissionsminderung reduzieren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4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4C8021-362F-4904-B213-0F924D48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63" y="425946"/>
            <a:ext cx="3519380" cy="707413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id="{456ABEF1-A33F-40E7-9907-847C48E1C3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72563" y="219075"/>
            <a:ext cx="2789237" cy="1122363"/>
            <a:chOff x="5715" y="138"/>
            <a:chExt cx="1757" cy="707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AC8BEBF2-D047-44AF-84A4-0E6E4F6BE2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15" y="138"/>
              <a:ext cx="175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18B3336-984B-4472-A8BF-38CAC6D88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" y="138"/>
              <a:ext cx="411" cy="47"/>
            </a:xfrm>
            <a:prstGeom prst="rect">
              <a:avLst/>
            </a:prstGeom>
            <a:solidFill>
              <a:srgbClr val="AE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A40DC22-7ED3-4049-8EF4-B98BC203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" y="242"/>
              <a:ext cx="160" cy="47"/>
            </a:xfrm>
            <a:prstGeom prst="rect">
              <a:avLst/>
            </a:prstGeom>
            <a:solidFill>
              <a:srgbClr val="AE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2218D328-2559-4A19-A755-C75F9BA29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" y="347"/>
              <a:ext cx="191" cy="49"/>
            </a:xfrm>
            <a:prstGeom prst="rect">
              <a:avLst/>
            </a:prstGeom>
            <a:solidFill>
              <a:srgbClr val="AEC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FA9FCC7-30D5-4A01-A664-2A6BEA1A8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" y="138"/>
              <a:ext cx="244" cy="258"/>
            </a:xfrm>
            <a:custGeom>
              <a:avLst/>
              <a:gdLst>
                <a:gd name="T0" fmla="*/ 1352 w 2434"/>
                <a:gd name="T1" fmla="*/ 1178 h 2580"/>
                <a:gd name="T2" fmla="*/ 1436 w 2434"/>
                <a:gd name="T3" fmla="*/ 1167 h 2580"/>
                <a:gd name="T4" fmla="*/ 1492 w 2434"/>
                <a:gd name="T5" fmla="*/ 1148 h 2580"/>
                <a:gd name="T6" fmla="*/ 1536 w 2434"/>
                <a:gd name="T7" fmla="*/ 1128 h 2580"/>
                <a:gd name="T8" fmla="*/ 1581 w 2434"/>
                <a:gd name="T9" fmla="*/ 1094 h 2580"/>
                <a:gd name="T10" fmla="*/ 1625 w 2434"/>
                <a:gd name="T11" fmla="*/ 1044 h 2580"/>
                <a:gd name="T12" fmla="*/ 1662 w 2434"/>
                <a:gd name="T13" fmla="*/ 979 h 2580"/>
                <a:gd name="T14" fmla="*/ 1679 w 2434"/>
                <a:gd name="T15" fmla="*/ 924 h 2580"/>
                <a:gd name="T16" fmla="*/ 1687 w 2434"/>
                <a:gd name="T17" fmla="*/ 878 h 2580"/>
                <a:gd name="T18" fmla="*/ 1690 w 2434"/>
                <a:gd name="T19" fmla="*/ 827 h 2580"/>
                <a:gd name="T20" fmla="*/ 1682 w 2434"/>
                <a:gd name="T21" fmla="*/ 742 h 2580"/>
                <a:gd name="T22" fmla="*/ 1657 w 2434"/>
                <a:gd name="T23" fmla="*/ 664 h 2580"/>
                <a:gd name="T24" fmla="*/ 1625 w 2434"/>
                <a:gd name="T25" fmla="*/ 609 h 2580"/>
                <a:gd name="T26" fmla="*/ 1599 w 2434"/>
                <a:gd name="T27" fmla="*/ 578 h 2580"/>
                <a:gd name="T28" fmla="*/ 1570 w 2434"/>
                <a:gd name="T29" fmla="*/ 552 h 2580"/>
                <a:gd name="T30" fmla="*/ 1537 w 2434"/>
                <a:gd name="T31" fmla="*/ 529 h 2580"/>
                <a:gd name="T32" fmla="*/ 1499 w 2434"/>
                <a:gd name="T33" fmla="*/ 509 h 2580"/>
                <a:gd name="T34" fmla="*/ 1459 w 2434"/>
                <a:gd name="T35" fmla="*/ 493 h 2580"/>
                <a:gd name="T36" fmla="*/ 1404 w 2434"/>
                <a:gd name="T37" fmla="*/ 479 h 2580"/>
                <a:gd name="T38" fmla="*/ 1350 w 2434"/>
                <a:gd name="T39" fmla="*/ 472 h 2580"/>
                <a:gd name="T40" fmla="*/ 1228 w 2434"/>
                <a:gd name="T41" fmla="*/ 471 h 2580"/>
                <a:gd name="T42" fmla="*/ 983 w 2434"/>
                <a:gd name="T43" fmla="*/ 471 h 2580"/>
                <a:gd name="T44" fmla="*/ 737 w 2434"/>
                <a:gd name="T45" fmla="*/ 472 h 2580"/>
                <a:gd name="T46" fmla="*/ 491 w 2434"/>
                <a:gd name="T47" fmla="*/ 472 h 2580"/>
                <a:gd name="T48" fmla="*/ 245 w 2434"/>
                <a:gd name="T49" fmla="*/ 472 h 2580"/>
                <a:gd name="T50" fmla="*/ 0 w 2434"/>
                <a:gd name="T51" fmla="*/ 472 h 2580"/>
                <a:gd name="T52" fmla="*/ 1476 w 2434"/>
                <a:gd name="T53" fmla="*/ 1 h 2580"/>
                <a:gd name="T54" fmla="*/ 1618 w 2434"/>
                <a:gd name="T55" fmla="*/ 15 h 2580"/>
                <a:gd name="T56" fmla="*/ 1733 w 2434"/>
                <a:gd name="T57" fmla="*/ 39 h 2580"/>
                <a:gd name="T58" fmla="*/ 1807 w 2434"/>
                <a:gd name="T59" fmla="*/ 61 h 2580"/>
                <a:gd name="T60" fmla="*/ 1881 w 2434"/>
                <a:gd name="T61" fmla="*/ 91 h 2580"/>
                <a:gd name="T62" fmla="*/ 1956 w 2434"/>
                <a:gd name="T63" fmla="*/ 128 h 2580"/>
                <a:gd name="T64" fmla="*/ 2026 w 2434"/>
                <a:gd name="T65" fmla="*/ 174 h 2580"/>
                <a:gd name="T66" fmla="*/ 2092 w 2434"/>
                <a:gd name="T67" fmla="*/ 231 h 2580"/>
                <a:gd name="T68" fmla="*/ 2143 w 2434"/>
                <a:gd name="T69" fmla="*/ 288 h 2580"/>
                <a:gd name="T70" fmla="*/ 2193 w 2434"/>
                <a:gd name="T71" fmla="*/ 368 h 2580"/>
                <a:gd name="T72" fmla="*/ 2238 w 2434"/>
                <a:gd name="T73" fmla="*/ 471 h 2580"/>
                <a:gd name="T74" fmla="*/ 2261 w 2434"/>
                <a:gd name="T75" fmla="*/ 553 h 2580"/>
                <a:gd name="T76" fmla="*/ 2276 w 2434"/>
                <a:gd name="T77" fmla="*/ 622 h 2580"/>
                <a:gd name="T78" fmla="*/ 2286 w 2434"/>
                <a:gd name="T79" fmla="*/ 698 h 2580"/>
                <a:gd name="T80" fmla="*/ 2290 w 2434"/>
                <a:gd name="T81" fmla="*/ 781 h 2580"/>
                <a:gd name="T82" fmla="*/ 2289 w 2434"/>
                <a:gd name="T83" fmla="*/ 860 h 2580"/>
                <a:gd name="T84" fmla="*/ 2279 w 2434"/>
                <a:gd name="T85" fmla="*/ 967 h 2580"/>
                <a:gd name="T86" fmla="*/ 2263 w 2434"/>
                <a:gd name="T87" fmla="*/ 1053 h 2580"/>
                <a:gd name="T88" fmla="*/ 2243 w 2434"/>
                <a:gd name="T89" fmla="*/ 1122 h 2580"/>
                <a:gd name="T90" fmla="*/ 2215 w 2434"/>
                <a:gd name="T91" fmla="*/ 1193 h 2580"/>
                <a:gd name="T92" fmla="*/ 2179 w 2434"/>
                <a:gd name="T93" fmla="*/ 1263 h 2580"/>
                <a:gd name="T94" fmla="*/ 2133 w 2434"/>
                <a:gd name="T95" fmla="*/ 1330 h 2580"/>
                <a:gd name="T96" fmla="*/ 2075 w 2434"/>
                <a:gd name="T97" fmla="*/ 1393 h 2580"/>
                <a:gd name="T98" fmla="*/ 2004 w 2434"/>
                <a:gd name="T99" fmla="*/ 1449 h 2580"/>
                <a:gd name="T100" fmla="*/ 1936 w 2434"/>
                <a:gd name="T101" fmla="*/ 1490 h 2580"/>
                <a:gd name="T102" fmla="*/ 1855 w 2434"/>
                <a:gd name="T103" fmla="*/ 1524 h 2580"/>
                <a:gd name="T104" fmla="*/ 2434 w 2434"/>
                <a:gd name="T105" fmla="*/ 2580 h 2580"/>
                <a:gd name="T106" fmla="*/ 1144 w 2434"/>
                <a:gd name="T107" fmla="*/ 1542 h 2580"/>
                <a:gd name="T108" fmla="*/ 1059 w 2434"/>
                <a:gd name="T109" fmla="*/ 1406 h 2580"/>
                <a:gd name="T110" fmla="*/ 1032 w 2434"/>
                <a:gd name="T111" fmla="*/ 1355 h 2580"/>
                <a:gd name="T112" fmla="*/ 1016 w 2434"/>
                <a:gd name="T113" fmla="*/ 1311 h 2580"/>
                <a:gd name="T114" fmla="*/ 1014 w 2434"/>
                <a:gd name="T115" fmla="*/ 1274 h 2580"/>
                <a:gd name="T116" fmla="*/ 1025 w 2434"/>
                <a:gd name="T117" fmla="*/ 1238 h 2580"/>
                <a:gd name="T118" fmla="*/ 1046 w 2434"/>
                <a:gd name="T119" fmla="*/ 1212 h 2580"/>
                <a:gd name="T120" fmla="*/ 1074 w 2434"/>
                <a:gd name="T121" fmla="*/ 1193 h 2580"/>
                <a:gd name="T122" fmla="*/ 1108 w 2434"/>
                <a:gd name="T123" fmla="*/ 1182 h 2580"/>
                <a:gd name="T124" fmla="*/ 1148 w 2434"/>
                <a:gd name="T125" fmla="*/ 1178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4" h="2580">
                  <a:moveTo>
                    <a:pt x="1148" y="1178"/>
                  </a:moveTo>
                  <a:lnTo>
                    <a:pt x="1316" y="1178"/>
                  </a:lnTo>
                  <a:lnTo>
                    <a:pt x="1352" y="1178"/>
                  </a:lnTo>
                  <a:lnTo>
                    <a:pt x="1384" y="1175"/>
                  </a:lnTo>
                  <a:lnTo>
                    <a:pt x="1411" y="1171"/>
                  </a:lnTo>
                  <a:lnTo>
                    <a:pt x="1436" y="1167"/>
                  </a:lnTo>
                  <a:lnTo>
                    <a:pt x="1457" y="1161"/>
                  </a:lnTo>
                  <a:lnTo>
                    <a:pt x="1475" y="1155"/>
                  </a:lnTo>
                  <a:lnTo>
                    <a:pt x="1492" y="1148"/>
                  </a:lnTo>
                  <a:lnTo>
                    <a:pt x="1508" y="1142"/>
                  </a:lnTo>
                  <a:lnTo>
                    <a:pt x="1521" y="1135"/>
                  </a:lnTo>
                  <a:lnTo>
                    <a:pt x="1536" y="1128"/>
                  </a:lnTo>
                  <a:lnTo>
                    <a:pt x="1550" y="1118"/>
                  </a:lnTo>
                  <a:lnTo>
                    <a:pt x="1565" y="1107"/>
                  </a:lnTo>
                  <a:lnTo>
                    <a:pt x="1581" y="1094"/>
                  </a:lnTo>
                  <a:lnTo>
                    <a:pt x="1596" y="1079"/>
                  </a:lnTo>
                  <a:lnTo>
                    <a:pt x="1610" y="1063"/>
                  </a:lnTo>
                  <a:lnTo>
                    <a:pt x="1625" y="1044"/>
                  </a:lnTo>
                  <a:lnTo>
                    <a:pt x="1638" y="1025"/>
                  </a:lnTo>
                  <a:lnTo>
                    <a:pt x="1651" y="1003"/>
                  </a:lnTo>
                  <a:lnTo>
                    <a:pt x="1662" y="979"/>
                  </a:lnTo>
                  <a:lnTo>
                    <a:pt x="1672" y="953"/>
                  </a:lnTo>
                  <a:lnTo>
                    <a:pt x="1675" y="939"/>
                  </a:lnTo>
                  <a:lnTo>
                    <a:pt x="1679" y="924"/>
                  </a:lnTo>
                  <a:lnTo>
                    <a:pt x="1683" y="910"/>
                  </a:lnTo>
                  <a:lnTo>
                    <a:pt x="1685" y="895"/>
                  </a:lnTo>
                  <a:lnTo>
                    <a:pt x="1687" y="878"/>
                  </a:lnTo>
                  <a:lnTo>
                    <a:pt x="1689" y="862"/>
                  </a:lnTo>
                  <a:lnTo>
                    <a:pt x="1689" y="845"/>
                  </a:lnTo>
                  <a:lnTo>
                    <a:pt x="1690" y="827"/>
                  </a:lnTo>
                  <a:lnTo>
                    <a:pt x="1689" y="798"/>
                  </a:lnTo>
                  <a:lnTo>
                    <a:pt x="1686" y="769"/>
                  </a:lnTo>
                  <a:lnTo>
                    <a:pt x="1682" y="742"/>
                  </a:lnTo>
                  <a:lnTo>
                    <a:pt x="1675" y="715"/>
                  </a:lnTo>
                  <a:lnTo>
                    <a:pt x="1667" y="689"/>
                  </a:lnTo>
                  <a:lnTo>
                    <a:pt x="1657" y="664"/>
                  </a:lnTo>
                  <a:lnTo>
                    <a:pt x="1645" y="641"/>
                  </a:lnTo>
                  <a:lnTo>
                    <a:pt x="1632" y="618"/>
                  </a:lnTo>
                  <a:lnTo>
                    <a:pt x="1625" y="609"/>
                  </a:lnTo>
                  <a:lnTo>
                    <a:pt x="1616" y="598"/>
                  </a:lnTo>
                  <a:lnTo>
                    <a:pt x="1608" y="588"/>
                  </a:lnTo>
                  <a:lnTo>
                    <a:pt x="1599" y="578"/>
                  </a:lnTo>
                  <a:lnTo>
                    <a:pt x="1589" y="569"/>
                  </a:lnTo>
                  <a:lnTo>
                    <a:pt x="1581" y="560"/>
                  </a:lnTo>
                  <a:lnTo>
                    <a:pt x="1570" y="552"/>
                  </a:lnTo>
                  <a:lnTo>
                    <a:pt x="1560" y="543"/>
                  </a:lnTo>
                  <a:lnTo>
                    <a:pt x="1549" y="535"/>
                  </a:lnTo>
                  <a:lnTo>
                    <a:pt x="1537" y="529"/>
                  </a:lnTo>
                  <a:lnTo>
                    <a:pt x="1525" y="521"/>
                  </a:lnTo>
                  <a:lnTo>
                    <a:pt x="1513" y="515"/>
                  </a:lnTo>
                  <a:lnTo>
                    <a:pt x="1499" y="509"/>
                  </a:lnTo>
                  <a:lnTo>
                    <a:pt x="1486" y="503"/>
                  </a:lnTo>
                  <a:lnTo>
                    <a:pt x="1473" y="498"/>
                  </a:lnTo>
                  <a:lnTo>
                    <a:pt x="1459" y="493"/>
                  </a:lnTo>
                  <a:lnTo>
                    <a:pt x="1440" y="487"/>
                  </a:lnTo>
                  <a:lnTo>
                    <a:pt x="1421" y="483"/>
                  </a:lnTo>
                  <a:lnTo>
                    <a:pt x="1404" y="479"/>
                  </a:lnTo>
                  <a:lnTo>
                    <a:pt x="1386" y="475"/>
                  </a:lnTo>
                  <a:lnTo>
                    <a:pt x="1368" y="473"/>
                  </a:lnTo>
                  <a:lnTo>
                    <a:pt x="1350" y="472"/>
                  </a:lnTo>
                  <a:lnTo>
                    <a:pt x="1330" y="471"/>
                  </a:lnTo>
                  <a:lnTo>
                    <a:pt x="1310" y="471"/>
                  </a:lnTo>
                  <a:lnTo>
                    <a:pt x="1228" y="471"/>
                  </a:lnTo>
                  <a:lnTo>
                    <a:pt x="1147" y="471"/>
                  </a:lnTo>
                  <a:lnTo>
                    <a:pt x="1064" y="471"/>
                  </a:lnTo>
                  <a:lnTo>
                    <a:pt x="983" y="471"/>
                  </a:lnTo>
                  <a:lnTo>
                    <a:pt x="901" y="471"/>
                  </a:lnTo>
                  <a:lnTo>
                    <a:pt x="818" y="472"/>
                  </a:lnTo>
                  <a:lnTo>
                    <a:pt x="737" y="472"/>
                  </a:lnTo>
                  <a:lnTo>
                    <a:pt x="655" y="472"/>
                  </a:lnTo>
                  <a:lnTo>
                    <a:pt x="574" y="472"/>
                  </a:lnTo>
                  <a:lnTo>
                    <a:pt x="491" y="472"/>
                  </a:lnTo>
                  <a:lnTo>
                    <a:pt x="410" y="472"/>
                  </a:lnTo>
                  <a:lnTo>
                    <a:pt x="328" y="472"/>
                  </a:lnTo>
                  <a:lnTo>
                    <a:pt x="245" y="472"/>
                  </a:lnTo>
                  <a:lnTo>
                    <a:pt x="164" y="472"/>
                  </a:lnTo>
                  <a:lnTo>
                    <a:pt x="82" y="472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1437" y="0"/>
                  </a:lnTo>
                  <a:lnTo>
                    <a:pt x="1476" y="1"/>
                  </a:lnTo>
                  <a:lnTo>
                    <a:pt x="1539" y="5"/>
                  </a:lnTo>
                  <a:lnTo>
                    <a:pt x="1576" y="9"/>
                  </a:lnTo>
                  <a:lnTo>
                    <a:pt x="1618" y="15"/>
                  </a:lnTo>
                  <a:lnTo>
                    <a:pt x="1662" y="23"/>
                  </a:lnTo>
                  <a:lnTo>
                    <a:pt x="1709" y="33"/>
                  </a:lnTo>
                  <a:lnTo>
                    <a:pt x="1733" y="39"/>
                  </a:lnTo>
                  <a:lnTo>
                    <a:pt x="1757" y="46"/>
                  </a:lnTo>
                  <a:lnTo>
                    <a:pt x="1782" y="52"/>
                  </a:lnTo>
                  <a:lnTo>
                    <a:pt x="1807" y="61"/>
                  </a:lnTo>
                  <a:lnTo>
                    <a:pt x="1832" y="70"/>
                  </a:lnTo>
                  <a:lnTo>
                    <a:pt x="1857" y="80"/>
                  </a:lnTo>
                  <a:lnTo>
                    <a:pt x="1881" y="91"/>
                  </a:lnTo>
                  <a:lnTo>
                    <a:pt x="1907" y="102"/>
                  </a:lnTo>
                  <a:lnTo>
                    <a:pt x="1932" y="114"/>
                  </a:lnTo>
                  <a:lnTo>
                    <a:pt x="1956" y="128"/>
                  </a:lnTo>
                  <a:lnTo>
                    <a:pt x="1980" y="142"/>
                  </a:lnTo>
                  <a:lnTo>
                    <a:pt x="2003" y="157"/>
                  </a:lnTo>
                  <a:lnTo>
                    <a:pt x="2026" y="174"/>
                  </a:lnTo>
                  <a:lnTo>
                    <a:pt x="2049" y="191"/>
                  </a:lnTo>
                  <a:lnTo>
                    <a:pt x="2071" y="210"/>
                  </a:lnTo>
                  <a:lnTo>
                    <a:pt x="2092" y="231"/>
                  </a:lnTo>
                  <a:lnTo>
                    <a:pt x="2109" y="248"/>
                  </a:lnTo>
                  <a:lnTo>
                    <a:pt x="2125" y="267"/>
                  </a:lnTo>
                  <a:lnTo>
                    <a:pt x="2143" y="288"/>
                  </a:lnTo>
                  <a:lnTo>
                    <a:pt x="2160" y="314"/>
                  </a:lnTo>
                  <a:lnTo>
                    <a:pt x="2177" y="340"/>
                  </a:lnTo>
                  <a:lnTo>
                    <a:pt x="2193" y="368"/>
                  </a:lnTo>
                  <a:lnTo>
                    <a:pt x="2209" y="400"/>
                  </a:lnTo>
                  <a:lnTo>
                    <a:pt x="2224" y="434"/>
                  </a:lnTo>
                  <a:lnTo>
                    <a:pt x="2238" y="471"/>
                  </a:lnTo>
                  <a:lnTo>
                    <a:pt x="2250" y="510"/>
                  </a:lnTo>
                  <a:lnTo>
                    <a:pt x="2256" y="531"/>
                  </a:lnTo>
                  <a:lnTo>
                    <a:pt x="2261" y="553"/>
                  </a:lnTo>
                  <a:lnTo>
                    <a:pt x="2267" y="575"/>
                  </a:lnTo>
                  <a:lnTo>
                    <a:pt x="2271" y="598"/>
                  </a:lnTo>
                  <a:lnTo>
                    <a:pt x="2276" y="622"/>
                  </a:lnTo>
                  <a:lnTo>
                    <a:pt x="2279" y="647"/>
                  </a:lnTo>
                  <a:lnTo>
                    <a:pt x="2282" y="672"/>
                  </a:lnTo>
                  <a:lnTo>
                    <a:pt x="2286" y="698"/>
                  </a:lnTo>
                  <a:lnTo>
                    <a:pt x="2288" y="725"/>
                  </a:lnTo>
                  <a:lnTo>
                    <a:pt x="2289" y="753"/>
                  </a:lnTo>
                  <a:lnTo>
                    <a:pt x="2290" y="781"/>
                  </a:lnTo>
                  <a:lnTo>
                    <a:pt x="2290" y="811"/>
                  </a:lnTo>
                  <a:lnTo>
                    <a:pt x="2290" y="833"/>
                  </a:lnTo>
                  <a:lnTo>
                    <a:pt x="2289" y="860"/>
                  </a:lnTo>
                  <a:lnTo>
                    <a:pt x="2288" y="893"/>
                  </a:lnTo>
                  <a:lnTo>
                    <a:pt x="2284" y="928"/>
                  </a:lnTo>
                  <a:lnTo>
                    <a:pt x="2279" y="967"/>
                  </a:lnTo>
                  <a:lnTo>
                    <a:pt x="2272" y="1010"/>
                  </a:lnTo>
                  <a:lnTo>
                    <a:pt x="2268" y="1031"/>
                  </a:lnTo>
                  <a:lnTo>
                    <a:pt x="2263" y="1053"/>
                  </a:lnTo>
                  <a:lnTo>
                    <a:pt x="2257" y="1076"/>
                  </a:lnTo>
                  <a:lnTo>
                    <a:pt x="2250" y="1099"/>
                  </a:lnTo>
                  <a:lnTo>
                    <a:pt x="2243" y="1122"/>
                  </a:lnTo>
                  <a:lnTo>
                    <a:pt x="2235" y="1146"/>
                  </a:lnTo>
                  <a:lnTo>
                    <a:pt x="2225" y="1169"/>
                  </a:lnTo>
                  <a:lnTo>
                    <a:pt x="2215" y="1193"/>
                  </a:lnTo>
                  <a:lnTo>
                    <a:pt x="2204" y="1216"/>
                  </a:lnTo>
                  <a:lnTo>
                    <a:pt x="2192" y="1240"/>
                  </a:lnTo>
                  <a:lnTo>
                    <a:pt x="2179" y="1263"/>
                  </a:lnTo>
                  <a:lnTo>
                    <a:pt x="2165" y="1286"/>
                  </a:lnTo>
                  <a:lnTo>
                    <a:pt x="2149" y="1308"/>
                  </a:lnTo>
                  <a:lnTo>
                    <a:pt x="2133" y="1330"/>
                  </a:lnTo>
                  <a:lnTo>
                    <a:pt x="2114" y="1352"/>
                  </a:lnTo>
                  <a:lnTo>
                    <a:pt x="2096" y="1372"/>
                  </a:lnTo>
                  <a:lnTo>
                    <a:pt x="2075" y="1393"/>
                  </a:lnTo>
                  <a:lnTo>
                    <a:pt x="2053" y="1413"/>
                  </a:lnTo>
                  <a:lnTo>
                    <a:pt x="2029" y="1431"/>
                  </a:lnTo>
                  <a:lnTo>
                    <a:pt x="2004" y="1449"/>
                  </a:lnTo>
                  <a:lnTo>
                    <a:pt x="1980" y="1464"/>
                  </a:lnTo>
                  <a:lnTo>
                    <a:pt x="1958" y="1478"/>
                  </a:lnTo>
                  <a:lnTo>
                    <a:pt x="1936" y="1490"/>
                  </a:lnTo>
                  <a:lnTo>
                    <a:pt x="1913" y="1501"/>
                  </a:lnTo>
                  <a:lnTo>
                    <a:pt x="1887" y="1512"/>
                  </a:lnTo>
                  <a:lnTo>
                    <a:pt x="1855" y="1524"/>
                  </a:lnTo>
                  <a:lnTo>
                    <a:pt x="1818" y="1538"/>
                  </a:lnTo>
                  <a:lnTo>
                    <a:pt x="1773" y="1554"/>
                  </a:lnTo>
                  <a:lnTo>
                    <a:pt x="2434" y="2580"/>
                  </a:lnTo>
                  <a:lnTo>
                    <a:pt x="1795" y="2580"/>
                  </a:lnTo>
                  <a:lnTo>
                    <a:pt x="1179" y="1597"/>
                  </a:lnTo>
                  <a:lnTo>
                    <a:pt x="1144" y="1542"/>
                  </a:lnTo>
                  <a:lnTo>
                    <a:pt x="1112" y="1492"/>
                  </a:lnTo>
                  <a:lnTo>
                    <a:pt x="1083" y="1447"/>
                  </a:lnTo>
                  <a:lnTo>
                    <a:pt x="1059" y="1406"/>
                  </a:lnTo>
                  <a:lnTo>
                    <a:pt x="1049" y="1388"/>
                  </a:lnTo>
                  <a:lnTo>
                    <a:pt x="1039" y="1371"/>
                  </a:lnTo>
                  <a:lnTo>
                    <a:pt x="1032" y="1355"/>
                  </a:lnTo>
                  <a:lnTo>
                    <a:pt x="1025" y="1338"/>
                  </a:lnTo>
                  <a:lnTo>
                    <a:pt x="1019" y="1324"/>
                  </a:lnTo>
                  <a:lnTo>
                    <a:pt x="1016" y="1311"/>
                  </a:lnTo>
                  <a:lnTo>
                    <a:pt x="1014" y="1299"/>
                  </a:lnTo>
                  <a:lnTo>
                    <a:pt x="1013" y="1287"/>
                  </a:lnTo>
                  <a:lnTo>
                    <a:pt x="1014" y="1274"/>
                  </a:lnTo>
                  <a:lnTo>
                    <a:pt x="1016" y="1261"/>
                  </a:lnTo>
                  <a:lnTo>
                    <a:pt x="1019" y="1249"/>
                  </a:lnTo>
                  <a:lnTo>
                    <a:pt x="1025" y="1238"/>
                  </a:lnTo>
                  <a:lnTo>
                    <a:pt x="1030" y="1228"/>
                  </a:lnTo>
                  <a:lnTo>
                    <a:pt x="1037" y="1219"/>
                  </a:lnTo>
                  <a:lnTo>
                    <a:pt x="1046" y="1212"/>
                  </a:lnTo>
                  <a:lnTo>
                    <a:pt x="1055" y="1204"/>
                  </a:lnTo>
                  <a:lnTo>
                    <a:pt x="1063" y="1199"/>
                  </a:lnTo>
                  <a:lnTo>
                    <a:pt x="1074" y="1193"/>
                  </a:lnTo>
                  <a:lnTo>
                    <a:pt x="1085" y="1189"/>
                  </a:lnTo>
                  <a:lnTo>
                    <a:pt x="1096" y="1185"/>
                  </a:lnTo>
                  <a:lnTo>
                    <a:pt x="1108" y="1182"/>
                  </a:lnTo>
                  <a:lnTo>
                    <a:pt x="1122" y="1180"/>
                  </a:lnTo>
                  <a:lnTo>
                    <a:pt x="1135" y="1179"/>
                  </a:lnTo>
                  <a:lnTo>
                    <a:pt x="1148" y="117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CE4AC22-868B-40B0-B688-D0A0A8E5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" y="138"/>
              <a:ext cx="228" cy="258"/>
            </a:xfrm>
            <a:custGeom>
              <a:avLst/>
              <a:gdLst>
                <a:gd name="T0" fmla="*/ 881 w 2285"/>
                <a:gd name="T1" fmla="*/ 473 h 2580"/>
                <a:gd name="T2" fmla="*/ 768 w 2285"/>
                <a:gd name="T3" fmla="*/ 492 h 2580"/>
                <a:gd name="T4" fmla="*/ 669 w 2285"/>
                <a:gd name="T5" fmla="*/ 542 h 2580"/>
                <a:gd name="T6" fmla="*/ 623 w 2285"/>
                <a:gd name="T7" fmla="*/ 591 h 2580"/>
                <a:gd name="T8" fmla="*/ 591 w 2285"/>
                <a:gd name="T9" fmla="*/ 659 h 2580"/>
                <a:gd name="T10" fmla="*/ 579 w 2285"/>
                <a:gd name="T11" fmla="*/ 745 h 2580"/>
                <a:gd name="T12" fmla="*/ 590 w 2285"/>
                <a:gd name="T13" fmla="*/ 824 h 2580"/>
                <a:gd name="T14" fmla="*/ 639 w 2285"/>
                <a:gd name="T15" fmla="*/ 921 h 2580"/>
                <a:gd name="T16" fmla="*/ 703 w 2285"/>
                <a:gd name="T17" fmla="*/ 979 h 2580"/>
                <a:gd name="T18" fmla="*/ 768 w 2285"/>
                <a:gd name="T19" fmla="*/ 1006 h 2580"/>
                <a:gd name="T20" fmla="*/ 920 w 2285"/>
                <a:gd name="T21" fmla="*/ 1031 h 2580"/>
                <a:gd name="T22" fmla="*/ 1196 w 2285"/>
                <a:gd name="T23" fmla="*/ 1041 h 2580"/>
                <a:gd name="T24" fmla="*/ 1470 w 2285"/>
                <a:gd name="T25" fmla="*/ 1042 h 2580"/>
                <a:gd name="T26" fmla="*/ 1745 w 2285"/>
                <a:gd name="T27" fmla="*/ 1079 h 2580"/>
                <a:gd name="T28" fmla="*/ 1944 w 2285"/>
                <a:gd name="T29" fmla="*/ 1148 h 2580"/>
                <a:gd name="T30" fmla="*/ 2078 w 2285"/>
                <a:gd name="T31" fmla="*/ 1243 h 2580"/>
                <a:gd name="T32" fmla="*/ 2182 w 2285"/>
                <a:gd name="T33" fmla="*/ 1372 h 2580"/>
                <a:gd name="T34" fmla="*/ 2250 w 2285"/>
                <a:gd name="T35" fmla="*/ 1522 h 2580"/>
                <a:gd name="T36" fmla="*/ 2281 w 2285"/>
                <a:gd name="T37" fmla="*/ 1683 h 2580"/>
                <a:gd name="T38" fmla="*/ 2284 w 2285"/>
                <a:gd name="T39" fmla="*/ 1851 h 2580"/>
                <a:gd name="T40" fmla="*/ 2266 w 2285"/>
                <a:gd name="T41" fmla="*/ 2006 h 2580"/>
                <a:gd name="T42" fmla="*/ 2221 w 2285"/>
                <a:gd name="T43" fmla="*/ 2155 h 2580"/>
                <a:gd name="T44" fmla="*/ 2139 w 2285"/>
                <a:gd name="T45" fmla="*/ 2294 h 2580"/>
                <a:gd name="T46" fmla="*/ 2033 w 2285"/>
                <a:gd name="T47" fmla="*/ 2406 h 2580"/>
                <a:gd name="T48" fmla="*/ 1910 w 2285"/>
                <a:gd name="T49" fmla="*/ 2484 h 2580"/>
                <a:gd name="T50" fmla="*/ 1775 w 2285"/>
                <a:gd name="T51" fmla="*/ 2535 h 2580"/>
                <a:gd name="T52" fmla="*/ 1630 w 2285"/>
                <a:gd name="T53" fmla="*/ 2563 h 2580"/>
                <a:gd name="T54" fmla="*/ 1420 w 2285"/>
                <a:gd name="T55" fmla="*/ 2578 h 2580"/>
                <a:gd name="T56" fmla="*/ 1344 w 2285"/>
                <a:gd name="T57" fmla="*/ 2092 h 2580"/>
                <a:gd name="T58" fmla="*/ 1463 w 2285"/>
                <a:gd name="T59" fmla="*/ 2079 h 2580"/>
                <a:gd name="T60" fmla="*/ 1580 w 2285"/>
                <a:gd name="T61" fmla="*/ 2037 h 2580"/>
                <a:gd name="T62" fmla="*/ 1649 w 2285"/>
                <a:gd name="T63" fmla="*/ 1986 h 2580"/>
                <a:gd name="T64" fmla="*/ 1685 w 2285"/>
                <a:gd name="T65" fmla="*/ 1938 h 2580"/>
                <a:gd name="T66" fmla="*/ 1711 w 2285"/>
                <a:gd name="T67" fmla="*/ 1861 h 2580"/>
                <a:gd name="T68" fmla="*/ 1718 w 2285"/>
                <a:gd name="T69" fmla="*/ 1757 h 2580"/>
                <a:gd name="T70" fmla="*/ 1701 w 2285"/>
                <a:gd name="T71" fmla="*/ 1680 h 2580"/>
                <a:gd name="T72" fmla="*/ 1663 w 2285"/>
                <a:gd name="T73" fmla="*/ 1616 h 2580"/>
                <a:gd name="T74" fmla="*/ 1619 w 2285"/>
                <a:gd name="T75" fmla="*/ 1573 h 2580"/>
                <a:gd name="T76" fmla="*/ 1542 w 2285"/>
                <a:gd name="T77" fmla="*/ 1536 h 2580"/>
                <a:gd name="T78" fmla="*/ 1395 w 2285"/>
                <a:gd name="T79" fmla="*/ 1514 h 2580"/>
                <a:gd name="T80" fmla="*/ 1121 w 2285"/>
                <a:gd name="T81" fmla="*/ 1511 h 2580"/>
                <a:gd name="T82" fmla="*/ 737 w 2285"/>
                <a:gd name="T83" fmla="*/ 1495 h 2580"/>
                <a:gd name="T84" fmla="*/ 549 w 2285"/>
                <a:gd name="T85" fmla="*/ 1467 h 2580"/>
                <a:gd name="T86" fmla="*/ 411 w 2285"/>
                <a:gd name="T87" fmla="*/ 1424 h 2580"/>
                <a:gd name="T88" fmla="*/ 282 w 2285"/>
                <a:gd name="T89" fmla="*/ 1354 h 2580"/>
                <a:gd name="T90" fmla="*/ 170 w 2285"/>
                <a:gd name="T91" fmla="*/ 1259 h 2580"/>
                <a:gd name="T92" fmla="*/ 87 w 2285"/>
                <a:gd name="T93" fmla="*/ 1146 h 2580"/>
                <a:gd name="T94" fmla="*/ 26 w 2285"/>
                <a:gd name="T95" fmla="*/ 982 h 2580"/>
                <a:gd name="T96" fmla="*/ 0 w 2285"/>
                <a:gd name="T97" fmla="*/ 751 h 2580"/>
                <a:gd name="T98" fmla="*/ 13 w 2285"/>
                <a:gd name="T99" fmla="*/ 573 h 2580"/>
                <a:gd name="T100" fmla="*/ 51 w 2285"/>
                <a:gd name="T101" fmla="*/ 425 h 2580"/>
                <a:gd name="T102" fmla="*/ 94 w 2285"/>
                <a:gd name="T103" fmla="*/ 330 h 2580"/>
                <a:gd name="T104" fmla="*/ 155 w 2285"/>
                <a:gd name="T105" fmla="*/ 241 h 2580"/>
                <a:gd name="T106" fmla="*/ 240 w 2285"/>
                <a:gd name="T107" fmla="*/ 161 h 2580"/>
                <a:gd name="T108" fmla="*/ 338 w 2285"/>
                <a:gd name="T109" fmla="*/ 99 h 2580"/>
                <a:gd name="T110" fmla="*/ 448 w 2285"/>
                <a:gd name="T111" fmla="*/ 56 h 2580"/>
                <a:gd name="T112" fmla="*/ 564 w 2285"/>
                <a:gd name="T113" fmla="*/ 25 h 2580"/>
                <a:gd name="T114" fmla="*/ 798 w 2285"/>
                <a:gd name="T115" fmla="*/ 1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5" h="2580">
                  <a:moveTo>
                    <a:pt x="2203" y="471"/>
                  </a:moveTo>
                  <a:lnTo>
                    <a:pt x="948" y="471"/>
                  </a:lnTo>
                  <a:lnTo>
                    <a:pt x="926" y="471"/>
                  </a:lnTo>
                  <a:lnTo>
                    <a:pt x="903" y="472"/>
                  </a:lnTo>
                  <a:lnTo>
                    <a:pt x="881" y="473"/>
                  </a:lnTo>
                  <a:lnTo>
                    <a:pt x="858" y="475"/>
                  </a:lnTo>
                  <a:lnTo>
                    <a:pt x="835" y="477"/>
                  </a:lnTo>
                  <a:lnTo>
                    <a:pt x="813" y="482"/>
                  </a:lnTo>
                  <a:lnTo>
                    <a:pt x="790" y="486"/>
                  </a:lnTo>
                  <a:lnTo>
                    <a:pt x="768" y="492"/>
                  </a:lnTo>
                  <a:lnTo>
                    <a:pt x="747" y="499"/>
                  </a:lnTo>
                  <a:lnTo>
                    <a:pt x="726" y="507"/>
                  </a:lnTo>
                  <a:lnTo>
                    <a:pt x="706" y="517"/>
                  </a:lnTo>
                  <a:lnTo>
                    <a:pt x="687" y="529"/>
                  </a:lnTo>
                  <a:lnTo>
                    <a:pt x="669" y="542"/>
                  </a:lnTo>
                  <a:lnTo>
                    <a:pt x="653" y="556"/>
                  </a:lnTo>
                  <a:lnTo>
                    <a:pt x="644" y="565"/>
                  </a:lnTo>
                  <a:lnTo>
                    <a:pt x="637" y="573"/>
                  </a:lnTo>
                  <a:lnTo>
                    <a:pt x="629" y="582"/>
                  </a:lnTo>
                  <a:lnTo>
                    <a:pt x="623" y="591"/>
                  </a:lnTo>
                  <a:lnTo>
                    <a:pt x="615" y="603"/>
                  </a:lnTo>
                  <a:lnTo>
                    <a:pt x="610" y="614"/>
                  </a:lnTo>
                  <a:lnTo>
                    <a:pt x="604" y="625"/>
                  </a:lnTo>
                  <a:lnTo>
                    <a:pt x="599" y="637"/>
                  </a:lnTo>
                  <a:lnTo>
                    <a:pt x="591" y="659"/>
                  </a:lnTo>
                  <a:lnTo>
                    <a:pt x="586" y="681"/>
                  </a:lnTo>
                  <a:lnTo>
                    <a:pt x="582" y="700"/>
                  </a:lnTo>
                  <a:lnTo>
                    <a:pt x="580" y="718"/>
                  </a:lnTo>
                  <a:lnTo>
                    <a:pt x="579" y="733"/>
                  </a:lnTo>
                  <a:lnTo>
                    <a:pt x="579" y="745"/>
                  </a:lnTo>
                  <a:lnTo>
                    <a:pt x="579" y="759"/>
                  </a:lnTo>
                  <a:lnTo>
                    <a:pt x="581" y="772"/>
                  </a:lnTo>
                  <a:lnTo>
                    <a:pt x="582" y="786"/>
                  </a:lnTo>
                  <a:lnTo>
                    <a:pt x="584" y="799"/>
                  </a:lnTo>
                  <a:lnTo>
                    <a:pt x="590" y="824"/>
                  </a:lnTo>
                  <a:lnTo>
                    <a:pt x="598" y="846"/>
                  </a:lnTo>
                  <a:lnTo>
                    <a:pt x="606" y="867"/>
                  </a:lnTo>
                  <a:lnTo>
                    <a:pt x="616" y="886"/>
                  </a:lnTo>
                  <a:lnTo>
                    <a:pt x="627" y="905"/>
                  </a:lnTo>
                  <a:lnTo>
                    <a:pt x="639" y="921"/>
                  </a:lnTo>
                  <a:lnTo>
                    <a:pt x="651" y="935"/>
                  </a:lnTo>
                  <a:lnTo>
                    <a:pt x="665" y="948"/>
                  </a:lnTo>
                  <a:lnTo>
                    <a:pt x="678" y="960"/>
                  </a:lnTo>
                  <a:lnTo>
                    <a:pt x="691" y="970"/>
                  </a:lnTo>
                  <a:lnTo>
                    <a:pt x="703" y="979"/>
                  </a:lnTo>
                  <a:lnTo>
                    <a:pt x="716" y="987"/>
                  </a:lnTo>
                  <a:lnTo>
                    <a:pt x="727" y="992"/>
                  </a:lnTo>
                  <a:lnTo>
                    <a:pt x="738" y="996"/>
                  </a:lnTo>
                  <a:lnTo>
                    <a:pt x="752" y="1002"/>
                  </a:lnTo>
                  <a:lnTo>
                    <a:pt x="768" y="1006"/>
                  </a:lnTo>
                  <a:lnTo>
                    <a:pt x="784" y="1011"/>
                  </a:lnTo>
                  <a:lnTo>
                    <a:pt x="801" y="1015"/>
                  </a:lnTo>
                  <a:lnTo>
                    <a:pt x="837" y="1022"/>
                  </a:lnTo>
                  <a:lnTo>
                    <a:pt x="877" y="1027"/>
                  </a:lnTo>
                  <a:lnTo>
                    <a:pt x="920" y="1031"/>
                  </a:lnTo>
                  <a:lnTo>
                    <a:pt x="970" y="1036"/>
                  </a:lnTo>
                  <a:lnTo>
                    <a:pt x="1025" y="1038"/>
                  </a:lnTo>
                  <a:lnTo>
                    <a:pt x="1085" y="1040"/>
                  </a:lnTo>
                  <a:lnTo>
                    <a:pt x="1140" y="1041"/>
                  </a:lnTo>
                  <a:lnTo>
                    <a:pt x="1196" y="1041"/>
                  </a:lnTo>
                  <a:lnTo>
                    <a:pt x="1251" y="1041"/>
                  </a:lnTo>
                  <a:lnTo>
                    <a:pt x="1305" y="1040"/>
                  </a:lnTo>
                  <a:lnTo>
                    <a:pt x="1360" y="1040"/>
                  </a:lnTo>
                  <a:lnTo>
                    <a:pt x="1415" y="1040"/>
                  </a:lnTo>
                  <a:lnTo>
                    <a:pt x="1470" y="1042"/>
                  </a:lnTo>
                  <a:lnTo>
                    <a:pt x="1526" y="1046"/>
                  </a:lnTo>
                  <a:lnTo>
                    <a:pt x="1586" y="1052"/>
                  </a:lnTo>
                  <a:lnTo>
                    <a:pt x="1643" y="1060"/>
                  </a:lnTo>
                  <a:lnTo>
                    <a:pt x="1696" y="1070"/>
                  </a:lnTo>
                  <a:lnTo>
                    <a:pt x="1745" y="1079"/>
                  </a:lnTo>
                  <a:lnTo>
                    <a:pt x="1791" y="1091"/>
                  </a:lnTo>
                  <a:lnTo>
                    <a:pt x="1834" y="1103"/>
                  </a:lnTo>
                  <a:lnTo>
                    <a:pt x="1873" y="1118"/>
                  </a:lnTo>
                  <a:lnTo>
                    <a:pt x="1910" y="1133"/>
                  </a:lnTo>
                  <a:lnTo>
                    <a:pt x="1944" y="1148"/>
                  </a:lnTo>
                  <a:lnTo>
                    <a:pt x="1975" y="1166"/>
                  </a:lnTo>
                  <a:lnTo>
                    <a:pt x="2003" y="1183"/>
                  </a:lnTo>
                  <a:lnTo>
                    <a:pt x="2031" y="1203"/>
                  </a:lnTo>
                  <a:lnTo>
                    <a:pt x="2055" y="1223"/>
                  </a:lnTo>
                  <a:lnTo>
                    <a:pt x="2078" y="1243"/>
                  </a:lnTo>
                  <a:lnTo>
                    <a:pt x="2100" y="1265"/>
                  </a:lnTo>
                  <a:lnTo>
                    <a:pt x="2120" y="1287"/>
                  </a:lnTo>
                  <a:lnTo>
                    <a:pt x="2143" y="1314"/>
                  </a:lnTo>
                  <a:lnTo>
                    <a:pt x="2164" y="1343"/>
                  </a:lnTo>
                  <a:lnTo>
                    <a:pt x="2182" y="1372"/>
                  </a:lnTo>
                  <a:lnTo>
                    <a:pt x="2200" y="1401"/>
                  </a:lnTo>
                  <a:lnTo>
                    <a:pt x="2215" y="1430"/>
                  </a:lnTo>
                  <a:lnTo>
                    <a:pt x="2228" y="1461"/>
                  </a:lnTo>
                  <a:lnTo>
                    <a:pt x="2240" y="1491"/>
                  </a:lnTo>
                  <a:lnTo>
                    <a:pt x="2250" y="1522"/>
                  </a:lnTo>
                  <a:lnTo>
                    <a:pt x="2259" y="1553"/>
                  </a:lnTo>
                  <a:lnTo>
                    <a:pt x="2267" y="1585"/>
                  </a:lnTo>
                  <a:lnTo>
                    <a:pt x="2272" y="1617"/>
                  </a:lnTo>
                  <a:lnTo>
                    <a:pt x="2278" y="1650"/>
                  </a:lnTo>
                  <a:lnTo>
                    <a:pt x="2281" y="1683"/>
                  </a:lnTo>
                  <a:lnTo>
                    <a:pt x="2283" y="1716"/>
                  </a:lnTo>
                  <a:lnTo>
                    <a:pt x="2284" y="1750"/>
                  </a:lnTo>
                  <a:lnTo>
                    <a:pt x="2285" y="1785"/>
                  </a:lnTo>
                  <a:lnTo>
                    <a:pt x="2285" y="1818"/>
                  </a:lnTo>
                  <a:lnTo>
                    <a:pt x="2284" y="1851"/>
                  </a:lnTo>
                  <a:lnTo>
                    <a:pt x="2282" y="1882"/>
                  </a:lnTo>
                  <a:lnTo>
                    <a:pt x="2279" y="1914"/>
                  </a:lnTo>
                  <a:lnTo>
                    <a:pt x="2276" y="1945"/>
                  </a:lnTo>
                  <a:lnTo>
                    <a:pt x="2271" y="1976"/>
                  </a:lnTo>
                  <a:lnTo>
                    <a:pt x="2266" y="2006"/>
                  </a:lnTo>
                  <a:lnTo>
                    <a:pt x="2259" y="2037"/>
                  </a:lnTo>
                  <a:lnTo>
                    <a:pt x="2251" y="2066"/>
                  </a:lnTo>
                  <a:lnTo>
                    <a:pt x="2243" y="2097"/>
                  </a:lnTo>
                  <a:lnTo>
                    <a:pt x="2232" y="2125"/>
                  </a:lnTo>
                  <a:lnTo>
                    <a:pt x="2221" y="2155"/>
                  </a:lnTo>
                  <a:lnTo>
                    <a:pt x="2207" y="2183"/>
                  </a:lnTo>
                  <a:lnTo>
                    <a:pt x="2192" y="2211"/>
                  </a:lnTo>
                  <a:lnTo>
                    <a:pt x="2177" y="2240"/>
                  </a:lnTo>
                  <a:lnTo>
                    <a:pt x="2159" y="2267"/>
                  </a:lnTo>
                  <a:lnTo>
                    <a:pt x="2139" y="2294"/>
                  </a:lnTo>
                  <a:lnTo>
                    <a:pt x="2120" y="2320"/>
                  </a:lnTo>
                  <a:lnTo>
                    <a:pt x="2099" y="2344"/>
                  </a:lnTo>
                  <a:lnTo>
                    <a:pt x="2078" y="2365"/>
                  </a:lnTo>
                  <a:lnTo>
                    <a:pt x="2056" y="2386"/>
                  </a:lnTo>
                  <a:lnTo>
                    <a:pt x="2033" y="2406"/>
                  </a:lnTo>
                  <a:lnTo>
                    <a:pt x="2010" y="2424"/>
                  </a:lnTo>
                  <a:lnTo>
                    <a:pt x="1986" y="2441"/>
                  </a:lnTo>
                  <a:lnTo>
                    <a:pt x="1962" y="2456"/>
                  </a:lnTo>
                  <a:lnTo>
                    <a:pt x="1936" y="2470"/>
                  </a:lnTo>
                  <a:lnTo>
                    <a:pt x="1910" y="2484"/>
                  </a:lnTo>
                  <a:lnTo>
                    <a:pt x="1884" y="2497"/>
                  </a:lnTo>
                  <a:lnTo>
                    <a:pt x="1857" y="2507"/>
                  </a:lnTo>
                  <a:lnTo>
                    <a:pt x="1830" y="2517"/>
                  </a:lnTo>
                  <a:lnTo>
                    <a:pt x="1802" y="2526"/>
                  </a:lnTo>
                  <a:lnTo>
                    <a:pt x="1775" y="2535"/>
                  </a:lnTo>
                  <a:lnTo>
                    <a:pt x="1746" y="2541"/>
                  </a:lnTo>
                  <a:lnTo>
                    <a:pt x="1718" y="2548"/>
                  </a:lnTo>
                  <a:lnTo>
                    <a:pt x="1689" y="2553"/>
                  </a:lnTo>
                  <a:lnTo>
                    <a:pt x="1660" y="2559"/>
                  </a:lnTo>
                  <a:lnTo>
                    <a:pt x="1630" y="2563"/>
                  </a:lnTo>
                  <a:lnTo>
                    <a:pt x="1600" y="2566"/>
                  </a:lnTo>
                  <a:lnTo>
                    <a:pt x="1571" y="2570"/>
                  </a:lnTo>
                  <a:lnTo>
                    <a:pt x="1541" y="2572"/>
                  </a:lnTo>
                  <a:lnTo>
                    <a:pt x="1481" y="2576"/>
                  </a:lnTo>
                  <a:lnTo>
                    <a:pt x="1420" y="2578"/>
                  </a:lnTo>
                  <a:lnTo>
                    <a:pt x="1360" y="2580"/>
                  </a:lnTo>
                  <a:lnTo>
                    <a:pt x="1300" y="2580"/>
                  </a:lnTo>
                  <a:lnTo>
                    <a:pt x="17" y="2580"/>
                  </a:lnTo>
                  <a:lnTo>
                    <a:pt x="17" y="2092"/>
                  </a:lnTo>
                  <a:lnTo>
                    <a:pt x="1344" y="2092"/>
                  </a:lnTo>
                  <a:lnTo>
                    <a:pt x="1366" y="2091"/>
                  </a:lnTo>
                  <a:lnTo>
                    <a:pt x="1390" y="2090"/>
                  </a:lnTo>
                  <a:lnTo>
                    <a:pt x="1415" y="2088"/>
                  </a:lnTo>
                  <a:lnTo>
                    <a:pt x="1439" y="2085"/>
                  </a:lnTo>
                  <a:lnTo>
                    <a:pt x="1463" y="2079"/>
                  </a:lnTo>
                  <a:lnTo>
                    <a:pt x="1488" y="2074"/>
                  </a:lnTo>
                  <a:lnTo>
                    <a:pt x="1512" y="2066"/>
                  </a:lnTo>
                  <a:lnTo>
                    <a:pt x="1535" y="2058"/>
                  </a:lnTo>
                  <a:lnTo>
                    <a:pt x="1559" y="2049"/>
                  </a:lnTo>
                  <a:lnTo>
                    <a:pt x="1580" y="2037"/>
                  </a:lnTo>
                  <a:lnTo>
                    <a:pt x="1602" y="2025"/>
                  </a:lnTo>
                  <a:lnTo>
                    <a:pt x="1622" y="2010"/>
                  </a:lnTo>
                  <a:lnTo>
                    <a:pt x="1631" y="2003"/>
                  </a:lnTo>
                  <a:lnTo>
                    <a:pt x="1640" y="1995"/>
                  </a:lnTo>
                  <a:lnTo>
                    <a:pt x="1649" y="1986"/>
                  </a:lnTo>
                  <a:lnTo>
                    <a:pt x="1657" y="1978"/>
                  </a:lnTo>
                  <a:lnTo>
                    <a:pt x="1665" y="1969"/>
                  </a:lnTo>
                  <a:lnTo>
                    <a:pt x="1672" y="1959"/>
                  </a:lnTo>
                  <a:lnTo>
                    <a:pt x="1679" y="1949"/>
                  </a:lnTo>
                  <a:lnTo>
                    <a:pt x="1685" y="1938"/>
                  </a:lnTo>
                  <a:lnTo>
                    <a:pt x="1690" y="1928"/>
                  </a:lnTo>
                  <a:lnTo>
                    <a:pt x="1697" y="1915"/>
                  </a:lnTo>
                  <a:lnTo>
                    <a:pt x="1702" y="1899"/>
                  </a:lnTo>
                  <a:lnTo>
                    <a:pt x="1707" y="1881"/>
                  </a:lnTo>
                  <a:lnTo>
                    <a:pt x="1711" y="1861"/>
                  </a:lnTo>
                  <a:lnTo>
                    <a:pt x="1716" y="1838"/>
                  </a:lnTo>
                  <a:lnTo>
                    <a:pt x="1718" y="1813"/>
                  </a:lnTo>
                  <a:lnTo>
                    <a:pt x="1718" y="1785"/>
                  </a:lnTo>
                  <a:lnTo>
                    <a:pt x="1718" y="1773"/>
                  </a:lnTo>
                  <a:lnTo>
                    <a:pt x="1718" y="1757"/>
                  </a:lnTo>
                  <a:lnTo>
                    <a:pt x="1716" y="1738"/>
                  </a:lnTo>
                  <a:lnTo>
                    <a:pt x="1712" y="1716"/>
                  </a:lnTo>
                  <a:lnTo>
                    <a:pt x="1709" y="1704"/>
                  </a:lnTo>
                  <a:lnTo>
                    <a:pt x="1706" y="1692"/>
                  </a:lnTo>
                  <a:lnTo>
                    <a:pt x="1701" y="1680"/>
                  </a:lnTo>
                  <a:lnTo>
                    <a:pt x="1696" y="1667"/>
                  </a:lnTo>
                  <a:lnTo>
                    <a:pt x="1689" y="1655"/>
                  </a:lnTo>
                  <a:lnTo>
                    <a:pt x="1681" y="1642"/>
                  </a:lnTo>
                  <a:lnTo>
                    <a:pt x="1673" y="1629"/>
                  </a:lnTo>
                  <a:lnTo>
                    <a:pt x="1663" y="1616"/>
                  </a:lnTo>
                  <a:lnTo>
                    <a:pt x="1655" y="1606"/>
                  </a:lnTo>
                  <a:lnTo>
                    <a:pt x="1646" y="1597"/>
                  </a:lnTo>
                  <a:lnTo>
                    <a:pt x="1638" y="1589"/>
                  </a:lnTo>
                  <a:lnTo>
                    <a:pt x="1629" y="1581"/>
                  </a:lnTo>
                  <a:lnTo>
                    <a:pt x="1619" y="1573"/>
                  </a:lnTo>
                  <a:lnTo>
                    <a:pt x="1609" y="1567"/>
                  </a:lnTo>
                  <a:lnTo>
                    <a:pt x="1599" y="1560"/>
                  </a:lnTo>
                  <a:lnTo>
                    <a:pt x="1588" y="1555"/>
                  </a:lnTo>
                  <a:lnTo>
                    <a:pt x="1566" y="1545"/>
                  </a:lnTo>
                  <a:lnTo>
                    <a:pt x="1542" y="1536"/>
                  </a:lnTo>
                  <a:lnTo>
                    <a:pt x="1517" y="1530"/>
                  </a:lnTo>
                  <a:lnTo>
                    <a:pt x="1489" y="1524"/>
                  </a:lnTo>
                  <a:lnTo>
                    <a:pt x="1460" y="1520"/>
                  </a:lnTo>
                  <a:lnTo>
                    <a:pt x="1428" y="1516"/>
                  </a:lnTo>
                  <a:lnTo>
                    <a:pt x="1395" y="1514"/>
                  </a:lnTo>
                  <a:lnTo>
                    <a:pt x="1359" y="1513"/>
                  </a:lnTo>
                  <a:lnTo>
                    <a:pt x="1280" y="1512"/>
                  </a:lnTo>
                  <a:lnTo>
                    <a:pt x="1190" y="1511"/>
                  </a:lnTo>
                  <a:lnTo>
                    <a:pt x="1169" y="1512"/>
                  </a:lnTo>
                  <a:lnTo>
                    <a:pt x="1121" y="1511"/>
                  </a:lnTo>
                  <a:lnTo>
                    <a:pt x="1053" y="1510"/>
                  </a:lnTo>
                  <a:lnTo>
                    <a:pt x="971" y="1508"/>
                  </a:lnTo>
                  <a:lnTo>
                    <a:pt x="879" y="1504"/>
                  </a:lnTo>
                  <a:lnTo>
                    <a:pt x="783" y="1499"/>
                  </a:lnTo>
                  <a:lnTo>
                    <a:pt x="737" y="1495"/>
                  </a:lnTo>
                  <a:lnTo>
                    <a:pt x="691" y="1490"/>
                  </a:lnTo>
                  <a:lnTo>
                    <a:pt x="647" y="1485"/>
                  </a:lnTo>
                  <a:lnTo>
                    <a:pt x="606" y="1478"/>
                  </a:lnTo>
                  <a:lnTo>
                    <a:pt x="578" y="1474"/>
                  </a:lnTo>
                  <a:lnTo>
                    <a:pt x="549" y="1467"/>
                  </a:lnTo>
                  <a:lnTo>
                    <a:pt x="521" y="1461"/>
                  </a:lnTo>
                  <a:lnTo>
                    <a:pt x="493" y="1453"/>
                  </a:lnTo>
                  <a:lnTo>
                    <a:pt x="465" y="1444"/>
                  </a:lnTo>
                  <a:lnTo>
                    <a:pt x="438" y="1435"/>
                  </a:lnTo>
                  <a:lnTo>
                    <a:pt x="411" y="1424"/>
                  </a:lnTo>
                  <a:lnTo>
                    <a:pt x="385" y="1412"/>
                  </a:lnTo>
                  <a:lnTo>
                    <a:pt x="358" y="1398"/>
                  </a:lnTo>
                  <a:lnTo>
                    <a:pt x="332" y="1384"/>
                  </a:lnTo>
                  <a:lnTo>
                    <a:pt x="307" y="1369"/>
                  </a:lnTo>
                  <a:lnTo>
                    <a:pt x="282" y="1354"/>
                  </a:lnTo>
                  <a:lnTo>
                    <a:pt x="258" y="1336"/>
                  </a:lnTo>
                  <a:lnTo>
                    <a:pt x="234" y="1318"/>
                  </a:lnTo>
                  <a:lnTo>
                    <a:pt x="211" y="1297"/>
                  </a:lnTo>
                  <a:lnTo>
                    <a:pt x="188" y="1276"/>
                  </a:lnTo>
                  <a:lnTo>
                    <a:pt x="170" y="1259"/>
                  </a:lnTo>
                  <a:lnTo>
                    <a:pt x="153" y="1239"/>
                  </a:lnTo>
                  <a:lnTo>
                    <a:pt x="135" y="1218"/>
                  </a:lnTo>
                  <a:lnTo>
                    <a:pt x="119" y="1196"/>
                  </a:lnTo>
                  <a:lnTo>
                    <a:pt x="102" y="1172"/>
                  </a:lnTo>
                  <a:lnTo>
                    <a:pt x="87" y="1146"/>
                  </a:lnTo>
                  <a:lnTo>
                    <a:pt x="73" y="1118"/>
                  </a:lnTo>
                  <a:lnTo>
                    <a:pt x="58" y="1087"/>
                  </a:lnTo>
                  <a:lnTo>
                    <a:pt x="46" y="1055"/>
                  </a:lnTo>
                  <a:lnTo>
                    <a:pt x="35" y="1020"/>
                  </a:lnTo>
                  <a:lnTo>
                    <a:pt x="26" y="982"/>
                  </a:lnTo>
                  <a:lnTo>
                    <a:pt x="17" y="942"/>
                  </a:lnTo>
                  <a:lnTo>
                    <a:pt x="10" y="899"/>
                  </a:lnTo>
                  <a:lnTo>
                    <a:pt x="5" y="852"/>
                  </a:lnTo>
                  <a:lnTo>
                    <a:pt x="1" y="803"/>
                  </a:lnTo>
                  <a:lnTo>
                    <a:pt x="0" y="751"/>
                  </a:lnTo>
                  <a:lnTo>
                    <a:pt x="1" y="716"/>
                  </a:lnTo>
                  <a:lnTo>
                    <a:pt x="4" y="666"/>
                  </a:lnTo>
                  <a:lnTo>
                    <a:pt x="6" y="637"/>
                  </a:lnTo>
                  <a:lnTo>
                    <a:pt x="9" y="605"/>
                  </a:lnTo>
                  <a:lnTo>
                    <a:pt x="13" y="573"/>
                  </a:lnTo>
                  <a:lnTo>
                    <a:pt x="20" y="536"/>
                  </a:lnTo>
                  <a:lnTo>
                    <a:pt x="29" y="500"/>
                  </a:lnTo>
                  <a:lnTo>
                    <a:pt x="39" y="463"/>
                  </a:lnTo>
                  <a:lnTo>
                    <a:pt x="44" y="444"/>
                  </a:lnTo>
                  <a:lnTo>
                    <a:pt x="51" y="425"/>
                  </a:lnTo>
                  <a:lnTo>
                    <a:pt x="58" y="406"/>
                  </a:lnTo>
                  <a:lnTo>
                    <a:pt x="66" y="387"/>
                  </a:lnTo>
                  <a:lnTo>
                    <a:pt x="75" y="368"/>
                  </a:lnTo>
                  <a:lnTo>
                    <a:pt x="84" y="350"/>
                  </a:lnTo>
                  <a:lnTo>
                    <a:pt x="94" y="330"/>
                  </a:lnTo>
                  <a:lnTo>
                    <a:pt x="105" y="312"/>
                  </a:lnTo>
                  <a:lnTo>
                    <a:pt x="116" y="294"/>
                  </a:lnTo>
                  <a:lnTo>
                    <a:pt x="128" y="275"/>
                  </a:lnTo>
                  <a:lnTo>
                    <a:pt x="141" y="258"/>
                  </a:lnTo>
                  <a:lnTo>
                    <a:pt x="155" y="241"/>
                  </a:lnTo>
                  <a:lnTo>
                    <a:pt x="170" y="223"/>
                  </a:lnTo>
                  <a:lnTo>
                    <a:pt x="187" y="206"/>
                  </a:lnTo>
                  <a:lnTo>
                    <a:pt x="203" y="190"/>
                  </a:lnTo>
                  <a:lnTo>
                    <a:pt x="222" y="175"/>
                  </a:lnTo>
                  <a:lnTo>
                    <a:pt x="240" y="161"/>
                  </a:lnTo>
                  <a:lnTo>
                    <a:pt x="258" y="147"/>
                  </a:lnTo>
                  <a:lnTo>
                    <a:pt x="278" y="134"/>
                  </a:lnTo>
                  <a:lnTo>
                    <a:pt x="298" y="122"/>
                  </a:lnTo>
                  <a:lnTo>
                    <a:pt x="318" y="110"/>
                  </a:lnTo>
                  <a:lnTo>
                    <a:pt x="338" y="99"/>
                  </a:lnTo>
                  <a:lnTo>
                    <a:pt x="360" y="90"/>
                  </a:lnTo>
                  <a:lnTo>
                    <a:pt x="381" y="80"/>
                  </a:lnTo>
                  <a:lnTo>
                    <a:pt x="403" y="71"/>
                  </a:lnTo>
                  <a:lnTo>
                    <a:pt x="425" y="63"/>
                  </a:lnTo>
                  <a:lnTo>
                    <a:pt x="448" y="56"/>
                  </a:lnTo>
                  <a:lnTo>
                    <a:pt x="470" y="48"/>
                  </a:lnTo>
                  <a:lnTo>
                    <a:pt x="493" y="42"/>
                  </a:lnTo>
                  <a:lnTo>
                    <a:pt x="516" y="36"/>
                  </a:lnTo>
                  <a:lnTo>
                    <a:pt x="541" y="31"/>
                  </a:lnTo>
                  <a:lnTo>
                    <a:pt x="564" y="25"/>
                  </a:lnTo>
                  <a:lnTo>
                    <a:pt x="611" y="17"/>
                  </a:lnTo>
                  <a:lnTo>
                    <a:pt x="658" y="11"/>
                  </a:lnTo>
                  <a:lnTo>
                    <a:pt x="705" y="5"/>
                  </a:lnTo>
                  <a:lnTo>
                    <a:pt x="751" y="2"/>
                  </a:lnTo>
                  <a:lnTo>
                    <a:pt x="798" y="1"/>
                  </a:lnTo>
                  <a:lnTo>
                    <a:pt x="843" y="0"/>
                  </a:lnTo>
                  <a:lnTo>
                    <a:pt x="2203" y="0"/>
                  </a:lnTo>
                  <a:lnTo>
                    <a:pt x="2203" y="471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BB7C86E-B03A-4A18-A847-6EFF78C5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" y="138"/>
              <a:ext cx="212" cy="258"/>
            </a:xfrm>
            <a:custGeom>
              <a:avLst/>
              <a:gdLst>
                <a:gd name="T0" fmla="*/ 1111 w 2114"/>
                <a:gd name="T1" fmla="*/ 471 h 2580"/>
                <a:gd name="T2" fmla="*/ 1033 w 2114"/>
                <a:gd name="T3" fmla="*/ 476 h 2580"/>
                <a:gd name="T4" fmla="*/ 960 w 2114"/>
                <a:gd name="T5" fmla="*/ 488 h 2580"/>
                <a:gd name="T6" fmla="*/ 891 w 2114"/>
                <a:gd name="T7" fmla="*/ 511 h 2580"/>
                <a:gd name="T8" fmla="*/ 826 w 2114"/>
                <a:gd name="T9" fmla="*/ 547 h 2580"/>
                <a:gd name="T10" fmla="*/ 763 w 2114"/>
                <a:gd name="T11" fmla="*/ 598 h 2580"/>
                <a:gd name="T12" fmla="*/ 702 w 2114"/>
                <a:gd name="T13" fmla="*/ 671 h 2580"/>
                <a:gd name="T14" fmla="*/ 660 w 2114"/>
                <a:gd name="T15" fmla="*/ 748 h 2580"/>
                <a:gd name="T16" fmla="*/ 630 w 2114"/>
                <a:gd name="T17" fmla="*/ 830 h 2580"/>
                <a:gd name="T18" fmla="*/ 612 w 2114"/>
                <a:gd name="T19" fmla="*/ 918 h 2580"/>
                <a:gd name="T20" fmla="*/ 2108 w 2114"/>
                <a:gd name="T21" fmla="*/ 1040 h 2580"/>
                <a:gd name="T22" fmla="*/ 601 w 2114"/>
                <a:gd name="T23" fmla="*/ 1560 h 2580"/>
                <a:gd name="T24" fmla="*/ 631 w 2114"/>
                <a:gd name="T25" fmla="*/ 1704 h 2580"/>
                <a:gd name="T26" fmla="*/ 653 w 2114"/>
                <a:gd name="T27" fmla="*/ 1768 h 2580"/>
                <a:gd name="T28" fmla="*/ 684 w 2114"/>
                <a:gd name="T29" fmla="*/ 1832 h 2580"/>
                <a:gd name="T30" fmla="*/ 725 w 2114"/>
                <a:gd name="T31" fmla="*/ 1896 h 2580"/>
                <a:gd name="T32" fmla="*/ 779 w 2114"/>
                <a:gd name="T33" fmla="*/ 1954 h 2580"/>
                <a:gd name="T34" fmla="*/ 845 w 2114"/>
                <a:gd name="T35" fmla="*/ 2006 h 2580"/>
                <a:gd name="T36" fmla="*/ 927 w 2114"/>
                <a:gd name="T37" fmla="*/ 2049 h 2580"/>
                <a:gd name="T38" fmla="*/ 1008 w 2114"/>
                <a:gd name="T39" fmla="*/ 2075 h 2580"/>
                <a:gd name="T40" fmla="*/ 1066 w 2114"/>
                <a:gd name="T41" fmla="*/ 2086 h 2580"/>
                <a:gd name="T42" fmla="*/ 1149 w 2114"/>
                <a:gd name="T43" fmla="*/ 2091 h 2580"/>
                <a:gd name="T44" fmla="*/ 2108 w 2114"/>
                <a:gd name="T45" fmla="*/ 2580 h 2580"/>
                <a:gd name="T46" fmla="*/ 1005 w 2114"/>
                <a:gd name="T47" fmla="*/ 2576 h 2580"/>
                <a:gd name="T48" fmla="*/ 880 w 2114"/>
                <a:gd name="T49" fmla="*/ 2561 h 2580"/>
                <a:gd name="T50" fmla="*/ 802 w 2114"/>
                <a:gd name="T51" fmla="*/ 2546 h 2580"/>
                <a:gd name="T52" fmla="*/ 724 w 2114"/>
                <a:gd name="T53" fmla="*/ 2525 h 2580"/>
                <a:gd name="T54" fmla="*/ 647 w 2114"/>
                <a:gd name="T55" fmla="*/ 2498 h 2580"/>
                <a:gd name="T56" fmla="*/ 571 w 2114"/>
                <a:gd name="T57" fmla="*/ 2465 h 2580"/>
                <a:gd name="T58" fmla="*/ 497 w 2114"/>
                <a:gd name="T59" fmla="*/ 2424 h 2580"/>
                <a:gd name="T60" fmla="*/ 427 w 2114"/>
                <a:gd name="T61" fmla="*/ 2376 h 2580"/>
                <a:gd name="T62" fmla="*/ 360 w 2114"/>
                <a:gd name="T63" fmla="*/ 2321 h 2580"/>
                <a:gd name="T64" fmla="*/ 304 w 2114"/>
                <a:gd name="T65" fmla="*/ 2263 h 2580"/>
                <a:gd name="T66" fmla="*/ 261 w 2114"/>
                <a:gd name="T67" fmla="*/ 2208 h 2580"/>
                <a:gd name="T68" fmla="*/ 219 w 2114"/>
                <a:gd name="T69" fmla="*/ 2146 h 2580"/>
                <a:gd name="T70" fmla="*/ 177 w 2114"/>
                <a:gd name="T71" fmla="*/ 2074 h 2580"/>
                <a:gd name="T72" fmla="*/ 138 w 2114"/>
                <a:gd name="T73" fmla="*/ 1993 h 2580"/>
                <a:gd name="T74" fmla="*/ 102 w 2114"/>
                <a:gd name="T75" fmla="*/ 1902 h 2580"/>
                <a:gd name="T76" fmla="*/ 70 w 2114"/>
                <a:gd name="T77" fmla="*/ 1802 h 2580"/>
                <a:gd name="T78" fmla="*/ 43 w 2114"/>
                <a:gd name="T79" fmla="*/ 1690 h 2580"/>
                <a:gd name="T80" fmla="*/ 22 w 2114"/>
                <a:gd name="T81" fmla="*/ 1569 h 2580"/>
                <a:gd name="T82" fmla="*/ 7 w 2114"/>
                <a:gd name="T83" fmla="*/ 1437 h 2580"/>
                <a:gd name="T84" fmla="*/ 0 w 2114"/>
                <a:gd name="T85" fmla="*/ 1294 h 2580"/>
                <a:gd name="T86" fmla="*/ 0 w 2114"/>
                <a:gd name="T87" fmla="*/ 1188 h 2580"/>
                <a:gd name="T88" fmla="*/ 6 w 2114"/>
                <a:gd name="T89" fmla="*/ 1066 h 2580"/>
                <a:gd name="T90" fmla="*/ 25 w 2114"/>
                <a:gd name="T91" fmla="*/ 910 h 2580"/>
                <a:gd name="T92" fmla="*/ 43 w 2114"/>
                <a:gd name="T93" fmla="*/ 823 h 2580"/>
                <a:gd name="T94" fmla="*/ 67 w 2114"/>
                <a:gd name="T95" fmla="*/ 732 h 2580"/>
                <a:gd name="T96" fmla="*/ 99 w 2114"/>
                <a:gd name="T97" fmla="*/ 638 h 2580"/>
                <a:gd name="T98" fmla="*/ 140 w 2114"/>
                <a:gd name="T99" fmla="*/ 545 h 2580"/>
                <a:gd name="T100" fmla="*/ 190 w 2114"/>
                <a:gd name="T101" fmla="*/ 452 h 2580"/>
                <a:gd name="T102" fmla="*/ 255 w 2114"/>
                <a:gd name="T103" fmla="*/ 357 h 2580"/>
                <a:gd name="T104" fmla="*/ 303 w 2114"/>
                <a:gd name="T105" fmla="*/ 298 h 2580"/>
                <a:gd name="T106" fmla="*/ 367 w 2114"/>
                <a:gd name="T107" fmla="*/ 235 h 2580"/>
                <a:gd name="T108" fmla="*/ 449 w 2114"/>
                <a:gd name="T109" fmla="*/ 173 h 2580"/>
                <a:gd name="T110" fmla="*/ 550 w 2114"/>
                <a:gd name="T111" fmla="*/ 115 h 2580"/>
                <a:gd name="T112" fmla="*/ 674 w 2114"/>
                <a:gd name="T113" fmla="*/ 64 h 2580"/>
                <a:gd name="T114" fmla="*/ 797 w 2114"/>
                <a:gd name="T115" fmla="*/ 32 h 2580"/>
                <a:gd name="T116" fmla="*/ 909 w 2114"/>
                <a:gd name="T117" fmla="*/ 12 h 2580"/>
                <a:gd name="T118" fmla="*/ 1004 w 2114"/>
                <a:gd name="T119" fmla="*/ 3 h 2580"/>
                <a:gd name="T120" fmla="*/ 2114 w 2114"/>
                <a:gd name="T121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4" h="2580">
                  <a:moveTo>
                    <a:pt x="2114" y="471"/>
                  </a:moveTo>
                  <a:lnTo>
                    <a:pt x="1139" y="471"/>
                  </a:lnTo>
                  <a:lnTo>
                    <a:pt x="1111" y="471"/>
                  </a:lnTo>
                  <a:lnTo>
                    <a:pt x="1085" y="472"/>
                  </a:lnTo>
                  <a:lnTo>
                    <a:pt x="1059" y="474"/>
                  </a:lnTo>
                  <a:lnTo>
                    <a:pt x="1033" y="476"/>
                  </a:lnTo>
                  <a:lnTo>
                    <a:pt x="1008" y="480"/>
                  </a:lnTo>
                  <a:lnTo>
                    <a:pt x="984" y="483"/>
                  </a:lnTo>
                  <a:lnTo>
                    <a:pt x="960" y="488"/>
                  </a:lnTo>
                  <a:lnTo>
                    <a:pt x="937" y="495"/>
                  </a:lnTo>
                  <a:lnTo>
                    <a:pt x="914" y="503"/>
                  </a:lnTo>
                  <a:lnTo>
                    <a:pt x="891" y="511"/>
                  </a:lnTo>
                  <a:lnTo>
                    <a:pt x="869" y="522"/>
                  </a:lnTo>
                  <a:lnTo>
                    <a:pt x="847" y="533"/>
                  </a:lnTo>
                  <a:lnTo>
                    <a:pt x="826" y="547"/>
                  </a:lnTo>
                  <a:lnTo>
                    <a:pt x="805" y="563"/>
                  </a:lnTo>
                  <a:lnTo>
                    <a:pt x="784" y="579"/>
                  </a:lnTo>
                  <a:lnTo>
                    <a:pt x="763" y="598"/>
                  </a:lnTo>
                  <a:lnTo>
                    <a:pt x="741" y="622"/>
                  </a:lnTo>
                  <a:lnTo>
                    <a:pt x="720" y="646"/>
                  </a:lnTo>
                  <a:lnTo>
                    <a:pt x="702" y="671"/>
                  </a:lnTo>
                  <a:lnTo>
                    <a:pt x="686" y="696"/>
                  </a:lnTo>
                  <a:lnTo>
                    <a:pt x="672" y="722"/>
                  </a:lnTo>
                  <a:lnTo>
                    <a:pt x="660" y="748"/>
                  </a:lnTo>
                  <a:lnTo>
                    <a:pt x="649" y="775"/>
                  </a:lnTo>
                  <a:lnTo>
                    <a:pt x="639" y="802"/>
                  </a:lnTo>
                  <a:lnTo>
                    <a:pt x="630" y="830"/>
                  </a:lnTo>
                  <a:lnTo>
                    <a:pt x="624" y="859"/>
                  </a:lnTo>
                  <a:lnTo>
                    <a:pt x="617" y="888"/>
                  </a:lnTo>
                  <a:lnTo>
                    <a:pt x="612" y="918"/>
                  </a:lnTo>
                  <a:lnTo>
                    <a:pt x="603" y="978"/>
                  </a:lnTo>
                  <a:lnTo>
                    <a:pt x="594" y="1040"/>
                  </a:lnTo>
                  <a:lnTo>
                    <a:pt x="2108" y="1040"/>
                  </a:lnTo>
                  <a:lnTo>
                    <a:pt x="2108" y="1511"/>
                  </a:lnTo>
                  <a:lnTo>
                    <a:pt x="594" y="1511"/>
                  </a:lnTo>
                  <a:lnTo>
                    <a:pt x="601" y="1560"/>
                  </a:lnTo>
                  <a:lnTo>
                    <a:pt x="612" y="1626"/>
                  </a:lnTo>
                  <a:lnTo>
                    <a:pt x="620" y="1664"/>
                  </a:lnTo>
                  <a:lnTo>
                    <a:pt x="631" y="1704"/>
                  </a:lnTo>
                  <a:lnTo>
                    <a:pt x="638" y="1725"/>
                  </a:lnTo>
                  <a:lnTo>
                    <a:pt x="646" y="1747"/>
                  </a:lnTo>
                  <a:lnTo>
                    <a:pt x="653" y="1768"/>
                  </a:lnTo>
                  <a:lnTo>
                    <a:pt x="662" y="1790"/>
                  </a:lnTo>
                  <a:lnTo>
                    <a:pt x="673" y="1811"/>
                  </a:lnTo>
                  <a:lnTo>
                    <a:pt x="684" y="1832"/>
                  </a:lnTo>
                  <a:lnTo>
                    <a:pt x="696" y="1854"/>
                  </a:lnTo>
                  <a:lnTo>
                    <a:pt x="711" y="1875"/>
                  </a:lnTo>
                  <a:lnTo>
                    <a:pt x="725" y="1896"/>
                  </a:lnTo>
                  <a:lnTo>
                    <a:pt x="741" y="1915"/>
                  </a:lnTo>
                  <a:lnTo>
                    <a:pt x="759" y="1935"/>
                  </a:lnTo>
                  <a:lnTo>
                    <a:pt x="779" y="1954"/>
                  </a:lnTo>
                  <a:lnTo>
                    <a:pt x="798" y="1972"/>
                  </a:lnTo>
                  <a:lnTo>
                    <a:pt x="820" y="1990"/>
                  </a:lnTo>
                  <a:lnTo>
                    <a:pt x="845" y="2006"/>
                  </a:lnTo>
                  <a:lnTo>
                    <a:pt x="870" y="2021"/>
                  </a:lnTo>
                  <a:lnTo>
                    <a:pt x="897" y="2035"/>
                  </a:lnTo>
                  <a:lnTo>
                    <a:pt x="927" y="2049"/>
                  </a:lnTo>
                  <a:lnTo>
                    <a:pt x="958" y="2059"/>
                  </a:lnTo>
                  <a:lnTo>
                    <a:pt x="991" y="2070"/>
                  </a:lnTo>
                  <a:lnTo>
                    <a:pt x="1008" y="2075"/>
                  </a:lnTo>
                  <a:lnTo>
                    <a:pt x="1026" y="2079"/>
                  </a:lnTo>
                  <a:lnTo>
                    <a:pt x="1045" y="2082"/>
                  </a:lnTo>
                  <a:lnTo>
                    <a:pt x="1066" y="2086"/>
                  </a:lnTo>
                  <a:lnTo>
                    <a:pt x="1090" y="2089"/>
                  </a:lnTo>
                  <a:lnTo>
                    <a:pt x="1118" y="2090"/>
                  </a:lnTo>
                  <a:lnTo>
                    <a:pt x="1149" y="2091"/>
                  </a:lnTo>
                  <a:lnTo>
                    <a:pt x="1183" y="2092"/>
                  </a:lnTo>
                  <a:lnTo>
                    <a:pt x="2108" y="2092"/>
                  </a:lnTo>
                  <a:lnTo>
                    <a:pt x="2108" y="2580"/>
                  </a:lnTo>
                  <a:lnTo>
                    <a:pt x="1100" y="2580"/>
                  </a:lnTo>
                  <a:lnTo>
                    <a:pt x="1053" y="2578"/>
                  </a:lnTo>
                  <a:lnTo>
                    <a:pt x="1005" y="2576"/>
                  </a:lnTo>
                  <a:lnTo>
                    <a:pt x="955" y="2572"/>
                  </a:lnTo>
                  <a:lnTo>
                    <a:pt x="905" y="2565"/>
                  </a:lnTo>
                  <a:lnTo>
                    <a:pt x="880" y="2561"/>
                  </a:lnTo>
                  <a:lnTo>
                    <a:pt x="853" y="2557"/>
                  </a:lnTo>
                  <a:lnTo>
                    <a:pt x="828" y="2551"/>
                  </a:lnTo>
                  <a:lnTo>
                    <a:pt x="802" y="2546"/>
                  </a:lnTo>
                  <a:lnTo>
                    <a:pt x="775" y="2539"/>
                  </a:lnTo>
                  <a:lnTo>
                    <a:pt x="750" y="2533"/>
                  </a:lnTo>
                  <a:lnTo>
                    <a:pt x="724" y="2525"/>
                  </a:lnTo>
                  <a:lnTo>
                    <a:pt x="698" y="2516"/>
                  </a:lnTo>
                  <a:lnTo>
                    <a:pt x="672" y="2507"/>
                  </a:lnTo>
                  <a:lnTo>
                    <a:pt x="647" y="2498"/>
                  </a:lnTo>
                  <a:lnTo>
                    <a:pt x="622" y="2488"/>
                  </a:lnTo>
                  <a:lnTo>
                    <a:pt x="596" y="2477"/>
                  </a:lnTo>
                  <a:lnTo>
                    <a:pt x="571" y="2465"/>
                  </a:lnTo>
                  <a:lnTo>
                    <a:pt x="546" y="2452"/>
                  </a:lnTo>
                  <a:lnTo>
                    <a:pt x="522" y="2439"/>
                  </a:lnTo>
                  <a:lnTo>
                    <a:pt x="497" y="2424"/>
                  </a:lnTo>
                  <a:lnTo>
                    <a:pt x="473" y="2409"/>
                  </a:lnTo>
                  <a:lnTo>
                    <a:pt x="450" y="2393"/>
                  </a:lnTo>
                  <a:lnTo>
                    <a:pt x="427" y="2376"/>
                  </a:lnTo>
                  <a:lnTo>
                    <a:pt x="404" y="2359"/>
                  </a:lnTo>
                  <a:lnTo>
                    <a:pt x="382" y="2340"/>
                  </a:lnTo>
                  <a:lnTo>
                    <a:pt x="360" y="2321"/>
                  </a:lnTo>
                  <a:lnTo>
                    <a:pt x="339" y="2300"/>
                  </a:lnTo>
                  <a:lnTo>
                    <a:pt x="318" y="2278"/>
                  </a:lnTo>
                  <a:lnTo>
                    <a:pt x="304" y="2263"/>
                  </a:lnTo>
                  <a:lnTo>
                    <a:pt x="290" y="2245"/>
                  </a:lnTo>
                  <a:lnTo>
                    <a:pt x="276" y="2228"/>
                  </a:lnTo>
                  <a:lnTo>
                    <a:pt x="261" y="2208"/>
                  </a:lnTo>
                  <a:lnTo>
                    <a:pt x="247" y="2188"/>
                  </a:lnTo>
                  <a:lnTo>
                    <a:pt x="233" y="2168"/>
                  </a:lnTo>
                  <a:lnTo>
                    <a:pt x="219" y="2146"/>
                  </a:lnTo>
                  <a:lnTo>
                    <a:pt x="204" y="2123"/>
                  </a:lnTo>
                  <a:lnTo>
                    <a:pt x="191" y="2099"/>
                  </a:lnTo>
                  <a:lnTo>
                    <a:pt x="177" y="2074"/>
                  </a:lnTo>
                  <a:lnTo>
                    <a:pt x="164" y="2049"/>
                  </a:lnTo>
                  <a:lnTo>
                    <a:pt x="150" y="2021"/>
                  </a:lnTo>
                  <a:lnTo>
                    <a:pt x="138" y="1993"/>
                  </a:lnTo>
                  <a:lnTo>
                    <a:pt x="125" y="1963"/>
                  </a:lnTo>
                  <a:lnTo>
                    <a:pt x="113" y="1934"/>
                  </a:lnTo>
                  <a:lnTo>
                    <a:pt x="102" y="1902"/>
                  </a:lnTo>
                  <a:lnTo>
                    <a:pt x="91" y="1869"/>
                  </a:lnTo>
                  <a:lnTo>
                    <a:pt x="80" y="1836"/>
                  </a:lnTo>
                  <a:lnTo>
                    <a:pt x="70" y="1802"/>
                  </a:lnTo>
                  <a:lnTo>
                    <a:pt x="60" y="1766"/>
                  </a:lnTo>
                  <a:lnTo>
                    <a:pt x="52" y="1728"/>
                  </a:lnTo>
                  <a:lnTo>
                    <a:pt x="43" y="1690"/>
                  </a:lnTo>
                  <a:lnTo>
                    <a:pt x="35" y="1651"/>
                  </a:lnTo>
                  <a:lnTo>
                    <a:pt x="29" y="1610"/>
                  </a:lnTo>
                  <a:lnTo>
                    <a:pt x="22" y="1569"/>
                  </a:lnTo>
                  <a:lnTo>
                    <a:pt x="17" y="1526"/>
                  </a:lnTo>
                  <a:lnTo>
                    <a:pt x="11" y="1482"/>
                  </a:lnTo>
                  <a:lnTo>
                    <a:pt x="7" y="1437"/>
                  </a:lnTo>
                  <a:lnTo>
                    <a:pt x="4" y="1390"/>
                  </a:lnTo>
                  <a:lnTo>
                    <a:pt x="1" y="1343"/>
                  </a:lnTo>
                  <a:lnTo>
                    <a:pt x="0" y="1294"/>
                  </a:lnTo>
                  <a:lnTo>
                    <a:pt x="0" y="1243"/>
                  </a:lnTo>
                  <a:lnTo>
                    <a:pt x="0" y="1218"/>
                  </a:lnTo>
                  <a:lnTo>
                    <a:pt x="0" y="1188"/>
                  </a:lnTo>
                  <a:lnTo>
                    <a:pt x="1" y="1153"/>
                  </a:lnTo>
                  <a:lnTo>
                    <a:pt x="2" y="1111"/>
                  </a:lnTo>
                  <a:lnTo>
                    <a:pt x="6" y="1066"/>
                  </a:lnTo>
                  <a:lnTo>
                    <a:pt x="10" y="1017"/>
                  </a:lnTo>
                  <a:lnTo>
                    <a:pt x="17" y="966"/>
                  </a:lnTo>
                  <a:lnTo>
                    <a:pt x="25" y="910"/>
                  </a:lnTo>
                  <a:lnTo>
                    <a:pt x="31" y="882"/>
                  </a:lnTo>
                  <a:lnTo>
                    <a:pt x="36" y="852"/>
                  </a:lnTo>
                  <a:lnTo>
                    <a:pt x="43" y="823"/>
                  </a:lnTo>
                  <a:lnTo>
                    <a:pt x="49" y="793"/>
                  </a:lnTo>
                  <a:lnTo>
                    <a:pt x="58" y="763"/>
                  </a:lnTo>
                  <a:lnTo>
                    <a:pt x="67" y="732"/>
                  </a:lnTo>
                  <a:lnTo>
                    <a:pt x="77" y="700"/>
                  </a:lnTo>
                  <a:lnTo>
                    <a:pt x="87" y="670"/>
                  </a:lnTo>
                  <a:lnTo>
                    <a:pt x="99" y="638"/>
                  </a:lnTo>
                  <a:lnTo>
                    <a:pt x="111" y="607"/>
                  </a:lnTo>
                  <a:lnTo>
                    <a:pt x="124" y="576"/>
                  </a:lnTo>
                  <a:lnTo>
                    <a:pt x="140" y="545"/>
                  </a:lnTo>
                  <a:lnTo>
                    <a:pt x="155" y="514"/>
                  </a:lnTo>
                  <a:lnTo>
                    <a:pt x="171" y="483"/>
                  </a:lnTo>
                  <a:lnTo>
                    <a:pt x="190" y="452"/>
                  </a:lnTo>
                  <a:lnTo>
                    <a:pt x="209" y="422"/>
                  </a:lnTo>
                  <a:lnTo>
                    <a:pt x="230" y="391"/>
                  </a:lnTo>
                  <a:lnTo>
                    <a:pt x="255" y="357"/>
                  </a:lnTo>
                  <a:lnTo>
                    <a:pt x="269" y="338"/>
                  </a:lnTo>
                  <a:lnTo>
                    <a:pt x="286" y="318"/>
                  </a:lnTo>
                  <a:lnTo>
                    <a:pt x="303" y="298"/>
                  </a:lnTo>
                  <a:lnTo>
                    <a:pt x="323" y="278"/>
                  </a:lnTo>
                  <a:lnTo>
                    <a:pt x="344" y="257"/>
                  </a:lnTo>
                  <a:lnTo>
                    <a:pt x="367" y="235"/>
                  </a:lnTo>
                  <a:lnTo>
                    <a:pt x="392" y="214"/>
                  </a:lnTo>
                  <a:lnTo>
                    <a:pt x="420" y="193"/>
                  </a:lnTo>
                  <a:lnTo>
                    <a:pt x="449" y="173"/>
                  </a:lnTo>
                  <a:lnTo>
                    <a:pt x="480" y="153"/>
                  </a:lnTo>
                  <a:lnTo>
                    <a:pt x="514" y="133"/>
                  </a:lnTo>
                  <a:lnTo>
                    <a:pt x="550" y="115"/>
                  </a:lnTo>
                  <a:lnTo>
                    <a:pt x="592" y="96"/>
                  </a:lnTo>
                  <a:lnTo>
                    <a:pt x="634" y="80"/>
                  </a:lnTo>
                  <a:lnTo>
                    <a:pt x="674" y="64"/>
                  </a:lnTo>
                  <a:lnTo>
                    <a:pt x="716" y="52"/>
                  </a:lnTo>
                  <a:lnTo>
                    <a:pt x="757" y="42"/>
                  </a:lnTo>
                  <a:lnTo>
                    <a:pt x="797" y="32"/>
                  </a:lnTo>
                  <a:lnTo>
                    <a:pt x="836" y="24"/>
                  </a:lnTo>
                  <a:lnTo>
                    <a:pt x="873" y="17"/>
                  </a:lnTo>
                  <a:lnTo>
                    <a:pt x="909" y="12"/>
                  </a:lnTo>
                  <a:lnTo>
                    <a:pt x="943" y="9"/>
                  </a:lnTo>
                  <a:lnTo>
                    <a:pt x="974" y="5"/>
                  </a:lnTo>
                  <a:lnTo>
                    <a:pt x="1004" y="3"/>
                  </a:lnTo>
                  <a:lnTo>
                    <a:pt x="1053" y="1"/>
                  </a:lnTo>
                  <a:lnTo>
                    <a:pt x="1089" y="0"/>
                  </a:lnTo>
                  <a:lnTo>
                    <a:pt x="2114" y="0"/>
                  </a:lnTo>
                  <a:lnTo>
                    <a:pt x="2114" y="471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23F9A25-136B-4638-BCA7-9EDE784A1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138"/>
              <a:ext cx="212" cy="258"/>
            </a:xfrm>
            <a:custGeom>
              <a:avLst/>
              <a:gdLst>
                <a:gd name="T0" fmla="*/ 1132 w 2114"/>
                <a:gd name="T1" fmla="*/ 474 h 2580"/>
                <a:gd name="T2" fmla="*/ 988 w 2114"/>
                <a:gd name="T3" fmla="*/ 501 h 2580"/>
                <a:gd name="T4" fmla="*/ 917 w 2114"/>
                <a:gd name="T5" fmla="*/ 528 h 2580"/>
                <a:gd name="T6" fmla="*/ 849 w 2114"/>
                <a:gd name="T7" fmla="*/ 564 h 2580"/>
                <a:gd name="T8" fmla="*/ 786 w 2114"/>
                <a:gd name="T9" fmla="*/ 611 h 2580"/>
                <a:gd name="T10" fmla="*/ 732 w 2114"/>
                <a:gd name="T11" fmla="*/ 669 h 2580"/>
                <a:gd name="T12" fmla="*/ 688 w 2114"/>
                <a:gd name="T13" fmla="*/ 740 h 2580"/>
                <a:gd name="T14" fmla="*/ 652 w 2114"/>
                <a:gd name="T15" fmla="*/ 829 h 2580"/>
                <a:gd name="T16" fmla="*/ 622 w 2114"/>
                <a:gd name="T17" fmla="*/ 945 h 2580"/>
                <a:gd name="T18" fmla="*/ 602 w 2114"/>
                <a:gd name="T19" fmla="*/ 1091 h 2580"/>
                <a:gd name="T20" fmla="*/ 595 w 2114"/>
                <a:gd name="T21" fmla="*/ 1271 h 2580"/>
                <a:gd name="T22" fmla="*/ 602 w 2114"/>
                <a:gd name="T23" fmla="*/ 1449 h 2580"/>
                <a:gd name="T24" fmla="*/ 626 w 2114"/>
                <a:gd name="T25" fmla="*/ 1613 h 2580"/>
                <a:gd name="T26" fmla="*/ 658 w 2114"/>
                <a:gd name="T27" fmla="*/ 1727 h 2580"/>
                <a:gd name="T28" fmla="*/ 704 w 2114"/>
                <a:gd name="T29" fmla="*/ 1837 h 2580"/>
                <a:gd name="T30" fmla="*/ 768 w 2114"/>
                <a:gd name="T31" fmla="*/ 1933 h 2580"/>
                <a:gd name="T32" fmla="*/ 839 w 2114"/>
                <a:gd name="T33" fmla="*/ 1995 h 2580"/>
                <a:gd name="T34" fmla="*/ 899 w 2114"/>
                <a:gd name="T35" fmla="*/ 2031 h 2580"/>
                <a:gd name="T36" fmla="*/ 989 w 2114"/>
                <a:gd name="T37" fmla="*/ 2067 h 2580"/>
                <a:gd name="T38" fmla="*/ 1100 w 2114"/>
                <a:gd name="T39" fmla="*/ 2089 h 2580"/>
                <a:gd name="T40" fmla="*/ 1211 w 2114"/>
                <a:gd name="T41" fmla="*/ 2092 h 2580"/>
                <a:gd name="T42" fmla="*/ 1126 w 2114"/>
                <a:gd name="T43" fmla="*/ 2578 h 2580"/>
                <a:gd name="T44" fmla="*/ 940 w 2114"/>
                <a:gd name="T45" fmla="*/ 2569 h 2580"/>
                <a:gd name="T46" fmla="*/ 795 w 2114"/>
                <a:gd name="T47" fmla="*/ 2545 h 2580"/>
                <a:gd name="T48" fmla="*/ 649 w 2114"/>
                <a:gd name="T49" fmla="*/ 2501 h 2580"/>
                <a:gd name="T50" fmla="*/ 544 w 2114"/>
                <a:gd name="T51" fmla="*/ 2455 h 2580"/>
                <a:gd name="T52" fmla="*/ 438 w 2114"/>
                <a:gd name="T53" fmla="*/ 2388 h 2580"/>
                <a:gd name="T54" fmla="*/ 323 w 2114"/>
                <a:gd name="T55" fmla="*/ 2285 h 2580"/>
                <a:gd name="T56" fmla="*/ 251 w 2114"/>
                <a:gd name="T57" fmla="*/ 2196 h 2580"/>
                <a:gd name="T58" fmla="*/ 195 w 2114"/>
                <a:gd name="T59" fmla="*/ 2111 h 2580"/>
                <a:gd name="T60" fmla="*/ 134 w 2114"/>
                <a:gd name="T61" fmla="*/ 1992 h 2580"/>
                <a:gd name="T62" fmla="*/ 84 w 2114"/>
                <a:gd name="T63" fmla="*/ 1863 h 2580"/>
                <a:gd name="T64" fmla="*/ 49 w 2114"/>
                <a:gd name="T65" fmla="*/ 1735 h 2580"/>
                <a:gd name="T66" fmla="*/ 13 w 2114"/>
                <a:gd name="T67" fmla="*/ 1526 h 2580"/>
                <a:gd name="T68" fmla="*/ 1 w 2114"/>
                <a:gd name="T69" fmla="*/ 1335 h 2580"/>
                <a:gd name="T70" fmla="*/ 0 w 2114"/>
                <a:gd name="T71" fmla="*/ 1219 h 2580"/>
                <a:gd name="T72" fmla="*/ 5 w 2114"/>
                <a:gd name="T73" fmla="*/ 1075 h 2580"/>
                <a:gd name="T74" fmla="*/ 32 w 2114"/>
                <a:gd name="T75" fmla="*/ 870 h 2580"/>
                <a:gd name="T76" fmla="*/ 68 w 2114"/>
                <a:gd name="T77" fmla="*/ 724 h 2580"/>
                <a:gd name="T78" fmla="*/ 112 w 2114"/>
                <a:gd name="T79" fmla="*/ 604 h 2580"/>
                <a:gd name="T80" fmla="*/ 170 w 2114"/>
                <a:gd name="T81" fmla="*/ 484 h 2580"/>
                <a:gd name="T82" fmla="*/ 251 w 2114"/>
                <a:gd name="T83" fmla="*/ 361 h 2580"/>
                <a:gd name="T84" fmla="*/ 334 w 2114"/>
                <a:gd name="T85" fmla="*/ 267 h 2580"/>
                <a:gd name="T86" fmla="*/ 448 w 2114"/>
                <a:gd name="T87" fmla="*/ 172 h 2580"/>
                <a:gd name="T88" fmla="*/ 537 w 2114"/>
                <a:gd name="T89" fmla="*/ 119 h 2580"/>
                <a:gd name="T90" fmla="*/ 619 w 2114"/>
                <a:gd name="T91" fmla="*/ 83 h 2580"/>
                <a:gd name="T92" fmla="*/ 766 w 2114"/>
                <a:gd name="T93" fmla="*/ 38 h 2580"/>
                <a:gd name="T94" fmla="*/ 924 w 2114"/>
                <a:gd name="T95" fmla="*/ 11 h 2580"/>
                <a:gd name="T96" fmla="*/ 1078 w 2114"/>
                <a:gd name="T97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4" h="2580">
                  <a:moveTo>
                    <a:pt x="2114" y="471"/>
                  </a:moveTo>
                  <a:lnTo>
                    <a:pt x="1200" y="471"/>
                  </a:lnTo>
                  <a:lnTo>
                    <a:pt x="1166" y="472"/>
                  </a:lnTo>
                  <a:lnTo>
                    <a:pt x="1132" y="474"/>
                  </a:lnTo>
                  <a:lnTo>
                    <a:pt x="1097" y="479"/>
                  </a:lnTo>
                  <a:lnTo>
                    <a:pt x="1061" y="484"/>
                  </a:lnTo>
                  <a:lnTo>
                    <a:pt x="1024" y="492"/>
                  </a:lnTo>
                  <a:lnTo>
                    <a:pt x="988" y="501"/>
                  </a:lnTo>
                  <a:lnTo>
                    <a:pt x="969" y="507"/>
                  </a:lnTo>
                  <a:lnTo>
                    <a:pt x="952" y="514"/>
                  </a:lnTo>
                  <a:lnTo>
                    <a:pt x="934" y="520"/>
                  </a:lnTo>
                  <a:lnTo>
                    <a:pt x="917" y="528"/>
                  </a:lnTo>
                  <a:lnTo>
                    <a:pt x="899" y="535"/>
                  </a:lnTo>
                  <a:lnTo>
                    <a:pt x="882" y="544"/>
                  </a:lnTo>
                  <a:lnTo>
                    <a:pt x="865" y="554"/>
                  </a:lnTo>
                  <a:lnTo>
                    <a:pt x="849" y="564"/>
                  </a:lnTo>
                  <a:lnTo>
                    <a:pt x="832" y="575"/>
                  </a:lnTo>
                  <a:lnTo>
                    <a:pt x="817" y="586"/>
                  </a:lnTo>
                  <a:lnTo>
                    <a:pt x="801" y="598"/>
                  </a:lnTo>
                  <a:lnTo>
                    <a:pt x="786" y="611"/>
                  </a:lnTo>
                  <a:lnTo>
                    <a:pt x="772" y="624"/>
                  </a:lnTo>
                  <a:lnTo>
                    <a:pt x="759" y="638"/>
                  </a:lnTo>
                  <a:lnTo>
                    <a:pt x="745" y="653"/>
                  </a:lnTo>
                  <a:lnTo>
                    <a:pt x="732" y="669"/>
                  </a:lnTo>
                  <a:lnTo>
                    <a:pt x="720" y="685"/>
                  </a:lnTo>
                  <a:lnTo>
                    <a:pt x="709" y="703"/>
                  </a:lnTo>
                  <a:lnTo>
                    <a:pt x="698" y="720"/>
                  </a:lnTo>
                  <a:lnTo>
                    <a:pt x="688" y="740"/>
                  </a:lnTo>
                  <a:lnTo>
                    <a:pt x="678" y="759"/>
                  </a:lnTo>
                  <a:lnTo>
                    <a:pt x="670" y="781"/>
                  </a:lnTo>
                  <a:lnTo>
                    <a:pt x="661" y="804"/>
                  </a:lnTo>
                  <a:lnTo>
                    <a:pt x="652" y="829"/>
                  </a:lnTo>
                  <a:lnTo>
                    <a:pt x="643" y="855"/>
                  </a:lnTo>
                  <a:lnTo>
                    <a:pt x="636" y="884"/>
                  </a:lnTo>
                  <a:lnTo>
                    <a:pt x="629" y="913"/>
                  </a:lnTo>
                  <a:lnTo>
                    <a:pt x="622" y="945"/>
                  </a:lnTo>
                  <a:lnTo>
                    <a:pt x="616" y="979"/>
                  </a:lnTo>
                  <a:lnTo>
                    <a:pt x="610" y="1014"/>
                  </a:lnTo>
                  <a:lnTo>
                    <a:pt x="606" y="1052"/>
                  </a:lnTo>
                  <a:lnTo>
                    <a:pt x="602" y="1091"/>
                  </a:lnTo>
                  <a:lnTo>
                    <a:pt x="599" y="1133"/>
                  </a:lnTo>
                  <a:lnTo>
                    <a:pt x="596" y="1177"/>
                  </a:lnTo>
                  <a:lnTo>
                    <a:pt x="595" y="1223"/>
                  </a:lnTo>
                  <a:lnTo>
                    <a:pt x="595" y="1271"/>
                  </a:lnTo>
                  <a:lnTo>
                    <a:pt x="594" y="1298"/>
                  </a:lnTo>
                  <a:lnTo>
                    <a:pt x="596" y="1360"/>
                  </a:lnTo>
                  <a:lnTo>
                    <a:pt x="598" y="1402"/>
                  </a:lnTo>
                  <a:lnTo>
                    <a:pt x="602" y="1449"/>
                  </a:lnTo>
                  <a:lnTo>
                    <a:pt x="607" y="1501"/>
                  </a:lnTo>
                  <a:lnTo>
                    <a:pt x="615" y="1556"/>
                  </a:lnTo>
                  <a:lnTo>
                    <a:pt x="620" y="1583"/>
                  </a:lnTo>
                  <a:lnTo>
                    <a:pt x="626" y="1613"/>
                  </a:lnTo>
                  <a:lnTo>
                    <a:pt x="632" y="1641"/>
                  </a:lnTo>
                  <a:lnTo>
                    <a:pt x="640" y="1669"/>
                  </a:lnTo>
                  <a:lnTo>
                    <a:pt x="648" y="1699"/>
                  </a:lnTo>
                  <a:lnTo>
                    <a:pt x="658" y="1727"/>
                  </a:lnTo>
                  <a:lnTo>
                    <a:pt x="667" y="1756"/>
                  </a:lnTo>
                  <a:lnTo>
                    <a:pt x="678" y="1783"/>
                  </a:lnTo>
                  <a:lnTo>
                    <a:pt x="690" y="1810"/>
                  </a:lnTo>
                  <a:lnTo>
                    <a:pt x="704" y="1837"/>
                  </a:lnTo>
                  <a:lnTo>
                    <a:pt x="718" y="1863"/>
                  </a:lnTo>
                  <a:lnTo>
                    <a:pt x="733" y="1887"/>
                  </a:lnTo>
                  <a:lnTo>
                    <a:pt x="751" y="1911"/>
                  </a:lnTo>
                  <a:lnTo>
                    <a:pt x="768" y="1933"/>
                  </a:lnTo>
                  <a:lnTo>
                    <a:pt x="788" y="1952"/>
                  </a:lnTo>
                  <a:lnTo>
                    <a:pt x="809" y="1972"/>
                  </a:lnTo>
                  <a:lnTo>
                    <a:pt x="823" y="1983"/>
                  </a:lnTo>
                  <a:lnTo>
                    <a:pt x="839" y="1995"/>
                  </a:lnTo>
                  <a:lnTo>
                    <a:pt x="853" y="2005"/>
                  </a:lnTo>
                  <a:lnTo>
                    <a:pt x="868" y="2015"/>
                  </a:lnTo>
                  <a:lnTo>
                    <a:pt x="884" y="2023"/>
                  </a:lnTo>
                  <a:lnTo>
                    <a:pt x="899" y="2031"/>
                  </a:lnTo>
                  <a:lnTo>
                    <a:pt x="914" y="2039"/>
                  </a:lnTo>
                  <a:lnTo>
                    <a:pt x="929" y="2046"/>
                  </a:lnTo>
                  <a:lnTo>
                    <a:pt x="959" y="2057"/>
                  </a:lnTo>
                  <a:lnTo>
                    <a:pt x="989" y="2067"/>
                  </a:lnTo>
                  <a:lnTo>
                    <a:pt x="1019" y="2075"/>
                  </a:lnTo>
                  <a:lnTo>
                    <a:pt x="1047" y="2081"/>
                  </a:lnTo>
                  <a:lnTo>
                    <a:pt x="1075" y="2086"/>
                  </a:lnTo>
                  <a:lnTo>
                    <a:pt x="1100" y="2089"/>
                  </a:lnTo>
                  <a:lnTo>
                    <a:pt x="1124" y="2091"/>
                  </a:lnTo>
                  <a:lnTo>
                    <a:pt x="1147" y="2092"/>
                  </a:lnTo>
                  <a:lnTo>
                    <a:pt x="1185" y="2092"/>
                  </a:lnTo>
                  <a:lnTo>
                    <a:pt x="1211" y="2092"/>
                  </a:lnTo>
                  <a:lnTo>
                    <a:pt x="2108" y="2092"/>
                  </a:lnTo>
                  <a:lnTo>
                    <a:pt x="2108" y="2580"/>
                  </a:lnTo>
                  <a:lnTo>
                    <a:pt x="1205" y="2580"/>
                  </a:lnTo>
                  <a:lnTo>
                    <a:pt x="1126" y="2578"/>
                  </a:lnTo>
                  <a:lnTo>
                    <a:pt x="1051" y="2576"/>
                  </a:lnTo>
                  <a:lnTo>
                    <a:pt x="1013" y="2574"/>
                  </a:lnTo>
                  <a:lnTo>
                    <a:pt x="976" y="2572"/>
                  </a:lnTo>
                  <a:lnTo>
                    <a:pt x="940" y="2569"/>
                  </a:lnTo>
                  <a:lnTo>
                    <a:pt x="903" y="2564"/>
                  </a:lnTo>
                  <a:lnTo>
                    <a:pt x="867" y="2559"/>
                  </a:lnTo>
                  <a:lnTo>
                    <a:pt x="831" y="2552"/>
                  </a:lnTo>
                  <a:lnTo>
                    <a:pt x="795" y="2545"/>
                  </a:lnTo>
                  <a:lnTo>
                    <a:pt x="759" y="2536"/>
                  </a:lnTo>
                  <a:lnTo>
                    <a:pt x="722" y="2526"/>
                  </a:lnTo>
                  <a:lnTo>
                    <a:pt x="686" y="2514"/>
                  </a:lnTo>
                  <a:lnTo>
                    <a:pt x="649" y="2501"/>
                  </a:lnTo>
                  <a:lnTo>
                    <a:pt x="611" y="2487"/>
                  </a:lnTo>
                  <a:lnTo>
                    <a:pt x="591" y="2478"/>
                  </a:lnTo>
                  <a:lnTo>
                    <a:pt x="567" y="2467"/>
                  </a:lnTo>
                  <a:lnTo>
                    <a:pt x="544" y="2455"/>
                  </a:lnTo>
                  <a:lnTo>
                    <a:pt x="519" y="2442"/>
                  </a:lnTo>
                  <a:lnTo>
                    <a:pt x="493" y="2427"/>
                  </a:lnTo>
                  <a:lnTo>
                    <a:pt x="466" y="2409"/>
                  </a:lnTo>
                  <a:lnTo>
                    <a:pt x="438" y="2388"/>
                  </a:lnTo>
                  <a:lnTo>
                    <a:pt x="410" y="2366"/>
                  </a:lnTo>
                  <a:lnTo>
                    <a:pt x="381" y="2342"/>
                  </a:lnTo>
                  <a:lnTo>
                    <a:pt x="352" y="2315"/>
                  </a:lnTo>
                  <a:lnTo>
                    <a:pt x="323" y="2285"/>
                  </a:lnTo>
                  <a:lnTo>
                    <a:pt x="294" y="2252"/>
                  </a:lnTo>
                  <a:lnTo>
                    <a:pt x="280" y="2234"/>
                  </a:lnTo>
                  <a:lnTo>
                    <a:pt x="265" y="2216"/>
                  </a:lnTo>
                  <a:lnTo>
                    <a:pt x="251" y="2196"/>
                  </a:lnTo>
                  <a:lnTo>
                    <a:pt x="237" y="2176"/>
                  </a:lnTo>
                  <a:lnTo>
                    <a:pt x="223" y="2155"/>
                  </a:lnTo>
                  <a:lnTo>
                    <a:pt x="208" y="2133"/>
                  </a:lnTo>
                  <a:lnTo>
                    <a:pt x="195" y="2111"/>
                  </a:lnTo>
                  <a:lnTo>
                    <a:pt x="182" y="2087"/>
                  </a:lnTo>
                  <a:lnTo>
                    <a:pt x="164" y="2055"/>
                  </a:lnTo>
                  <a:lnTo>
                    <a:pt x="149" y="2023"/>
                  </a:lnTo>
                  <a:lnTo>
                    <a:pt x="134" y="1992"/>
                  </a:lnTo>
                  <a:lnTo>
                    <a:pt x="121" y="1959"/>
                  </a:lnTo>
                  <a:lnTo>
                    <a:pt x="107" y="1927"/>
                  </a:lnTo>
                  <a:lnTo>
                    <a:pt x="95" y="1895"/>
                  </a:lnTo>
                  <a:lnTo>
                    <a:pt x="84" y="1863"/>
                  </a:lnTo>
                  <a:lnTo>
                    <a:pt x="74" y="1830"/>
                  </a:lnTo>
                  <a:lnTo>
                    <a:pt x="65" y="1798"/>
                  </a:lnTo>
                  <a:lnTo>
                    <a:pt x="57" y="1767"/>
                  </a:lnTo>
                  <a:lnTo>
                    <a:pt x="49" y="1735"/>
                  </a:lnTo>
                  <a:lnTo>
                    <a:pt x="41" y="1703"/>
                  </a:lnTo>
                  <a:lnTo>
                    <a:pt x="30" y="1642"/>
                  </a:lnTo>
                  <a:lnTo>
                    <a:pt x="21" y="1583"/>
                  </a:lnTo>
                  <a:lnTo>
                    <a:pt x="13" y="1526"/>
                  </a:lnTo>
                  <a:lnTo>
                    <a:pt x="9" y="1473"/>
                  </a:lnTo>
                  <a:lnTo>
                    <a:pt x="4" y="1423"/>
                  </a:lnTo>
                  <a:lnTo>
                    <a:pt x="2" y="1377"/>
                  </a:lnTo>
                  <a:lnTo>
                    <a:pt x="1" y="1335"/>
                  </a:lnTo>
                  <a:lnTo>
                    <a:pt x="0" y="1299"/>
                  </a:lnTo>
                  <a:lnTo>
                    <a:pt x="0" y="1268"/>
                  </a:lnTo>
                  <a:lnTo>
                    <a:pt x="0" y="1243"/>
                  </a:lnTo>
                  <a:lnTo>
                    <a:pt x="0" y="1219"/>
                  </a:lnTo>
                  <a:lnTo>
                    <a:pt x="0" y="1191"/>
                  </a:lnTo>
                  <a:lnTo>
                    <a:pt x="1" y="1157"/>
                  </a:lnTo>
                  <a:lnTo>
                    <a:pt x="2" y="1118"/>
                  </a:lnTo>
                  <a:lnTo>
                    <a:pt x="5" y="1075"/>
                  </a:lnTo>
                  <a:lnTo>
                    <a:pt x="9" y="1028"/>
                  </a:lnTo>
                  <a:lnTo>
                    <a:pt x="14" y="978"/>
                  </a:lnTo>
                  <a:lnTo>
                    <a:pt x="22" y="925"/>
                  </a:lnTo>
                  <a:lnTo>
                    <a:pt x="32" y="870"/>
                  </a:lnTo>
                  <a:lnTo>
                    <a:pt x="44" y="813"/>
                  </a:lnTo>
                  <a:lnTo>
                    <a:pt x="51" y="783"/>
                  </a:lnTo>
                  <a:lnTo>
                    <a:pt x="59" y="754"/>
                  </a:lnTo>
                  <a:lnTo>
                    <a:pt x="68" y="724"/>
                  </a:lnTo>
                  <a:lnTo>
                    <a:pt x="78" y="695"/>
                  </a:lnTo>
                  <a:lnTo>
                    <a:pt x="88" y="664"/>
                  </a:lnTo>
                  <a:lnTo>
                    <a:pt x="99" y="635"/>
                  </a:lnTo>
                  <a:lnTo>
                    <a:pt x="112" y="604"/>
                  </a:lnTo>
                  <a:lnTo>
                    <a:pt x="124" y="574"/>
                  </a:lnTo>
                  <a:lnTo>
                    <a:pt x="138" y="544"/>
                  </a:lnTo>
                  <a:lnTo>
                    <a:pt x="153" y="514"/>
                  </a:lnTo>
                  <a:lnTo>
                    <a:pt x="170" y="484"/>
                  </a:lnTo>
                  <a:lnTo>
                    <a:pt x="188" y="455"/>
                  </a:lnTo>
                  <a:lnTo>
                    <a:pt x="207" y="422"/>
                  </a:lnTo>
                  <a:lnTo>
                    <a:pt x="235" y="382"/>
                  </a:lnTo>
                  <a:lnTo>
                    <a:pt x="251" y="361"/>
                  </a:lnTo>
                  <a:lnTo>
                    <a:pt x="269" y="339"/>
                  </a:lnTo>
                  <a:lnTo>
                    <a:pt x="289" y="315"/>
                  </a:lnTo>
                  <a:lnTo>
                    <a:pt x="310" y="291"/>
                  </a:lnTo>
                  <a:lnTo>
                    <a:pt x="334" y="267"/>
                  </a:lnTo>
                  <a:lnTo>
                    <a:pt x="360" y="243"/>
                  </a:lnTo>
                  <a:lnTo>
                    <a:pt x="387" y="219"/>
                  </a:lnTo>
                  <a:lnTo>
                    <a:pt x="417" y="194"/>
                  </a:lnTo>
                  <a:lnTo>
                    <a:pt x="448" y="172"/>
                  </a:lnTo>
                  <a:lnTo>
                    <a:pt x="482" y="150"/>
                  </a:lnTo>
                  <a:lnTo>
                    <a:pt x="499" y="139"/>
                  </a:lnTo>
                  <a:lnTo>
                    <a:pt x="518" y="129"/>
                  </a:lnTo>
                  <a:lnTo>
                    <a:pt x="537" y="119"/>
                  </a:lnTo>
                  <a:lnTo>
                    <a:pt x="556" y="109"/>
                  </a:lnTo>
                  <a:lnTo>
                    <a:pt x="576" y="101"/>
                  </a:lnTo>
                  <a:lnTo>
                    <a:pt x="598" y="91"/>
                  </a:lnTo>
                  <a:lnTo>
                    <a:pt x="619" y="83"/>
                  </a:lnTo>
                  <a:lnTo>
                    <a:pt x="640" y="75"/>
                  </a:lnTo>
                  <a:lnTo>
                    <a:pt x="683" y="61"/>
                  </a:lnTo>
                  <a:lnTo>
                    <a:pt x="724" y="48"/>
                  </a:lnTo>
                  <a:lnTo>
                    <a:pt x="766" y="38"/>
                  </a:lnTo>
                  <a:lnTo>
                    <a:pt x="808" y="29"/>
                  </a:lnTo>
                  <a:lnTo>
                    <a:pt x="849" y="22"/>
                  </a:lnTo>
                  <a:lnTo>
                    <a:pt x="887" y="15"/>
                  </a:lnTo>
                  <a:lnTo>
                    <a:pt x="924" y="11"/>
                  </a:lnTo>
                  <a:lnTo>
                    <a:pt x="961" y="8"/>
                  </a:lnTo>
                  <a:lnTo>
                    <a:pt x="994" y="4"/>
                  </a:lnTo>
                  <a:lnTo>
                    <a:pt x="1024" y="2"/>
                  </a:lnTo>
                  <a:lnTo>
                    <a:pt x="1078" y="0"/>
                  </a:lnTo>
                  <a:lnTo>
                    <a:pt x="1118" y="0"/>
                  </a:lnTo>
                  <a:lnTo>
                    <a:pt x="2114" y="0"/>
                  </a:lnTo>
                  <a:lnTo>
                    <a:pt x="2114" y="471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2E886414-FDA7-4614-9E2C-53516E1CF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" y="138"/>
              <a:ext cx="47" cy="47"/>
            </a:xfrm>
            <a:prstGeom prst="rect">
              <a:avLst/>
            </a:prstGeom>
            <a:solidFill>
              <a:srgbClr val="F2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BD1EF5D7-1721-486F-B915-DF25998FB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" y="347"/>
              <a:ext cx="49" cy="49"/>
            </a:xfrm>
            <a:prstGeom prst="rect">
              <a:avLst/>
            </a:prstGeom>
            <a:solidFill>
              <a:srgbClr val="F2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B40A2D3-A309-4F9C-AF9C-8EAF5877F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" y="562"/>
              <a:ext cx="63" cy="100"/>
            </a:xfrm>
            <a:custGeom>
              <a:avLst/>
              <a:gdLst>
                <a:gd name="T0" fmla="*/ 631 w 631"/>
                <a:gd name="T1" fmla="*/ 897 h 996"/>
                <a:gd name="T2" fmla="*/ 627 w 631"/>
                <a:gd name="T3" fmla="*/ 912 h 996"/>
                <a:gd name="T4" fmla="*/ 567 w 631"/>
                <a:gd name="T5" fmla="*/ 952 h 996"/>
                <a:gd name="T6" fmla="*/ 462 w 631"/>
                <a:gd name="T7" fmla="*/ 987 h 996"/>
                <a:gd name="T8" fmla="*/ 356 w 631"/>
                <a:gd name="T9" fmla="*/ 995 h 996"/>
                <a:gd name="T10" fmla="*/ 270 w 631"/>
                <a:gd name="T11" fmla="*/ 983 h 996"/>
                <a:gd name="T12" fmla="*/ 196 w 631"/>
                <a:gd name="T13" fmla="*/ 953 h 996"/>
                <a:gd name="T14" fmla="*/ 134 w 631"/>
                <a:gd name="T15" fmla="*/ 908 h 996"/>
                <a:gd name="T16" fmla="*/ 83 w 631"/>
                <a:gd name="T17" fmla="*/ 845 h 996"/>
                <a:gd name="T18" fmla="*/ 45 w 631"/>
                <a:gd name="T19" fmla="*/ 768 h 996"/>
                <a:gd name="T20" fmla="*/ 18 w 631"/>
                <a:gd name="T21" fmla="*/ 678 h 996"/>
                <a:gd name="T22" fmla="*/ 3 w 631"/>
                <a:gd name="T23" fmla="*/ 573 h 996"/>
                <a:gd name="T24" fmla="*/ 0 w 631"/>
                <a:gd name="T25" fmla="*/ 455 h 996"/>
                <a:gd name="T26" fmla="*/ 10 w 631"/>
                <a:gd name="T27" fmla="*/ 342 h 996"/>
                <a:gd name="T28" fmla="*/ 33 w 631"/>
                <a:gd name="T29" fmla="*/ 247 h 996"/>
                <a:gd name="T30" fmla="*/ 71 w 631"/>
                <a:gd name="T31" fmla="*/ 165 h 996"/>
                <a:gd name="T32" fmla="*/ 125 w 631"/>
                <a:gd name="T33" fmla="*/ 98 h 996"/>
                <a:gd name="T34" fmla="*/ 182 w 631"/>
                <a:gd name="T35" fmla="*/ 53 h 996"/>
                <a:gd name="T36" fmla="*/ 246 w 631"/>
                <a:gd name="T37" fmla="*/ 21 h 996"/>
                <a:gd name="T38" fmla="*/ 316 w 631"/>
                <a:gd name="T39" fmla="*/ 4 h 996"/>
                <a:gd name="T40" fmla="*/ 386 w 631"/>
                <a:gd name="T41" fmla="*/ 0 h 996"/>
                <a:gd name="T42" fmla="*/ 450 w 631"/>
                <a:gd name="T43" fmla="*/ 8 h 996"/>
                <a:gd name="T44" fmla="*/ 514 w 631"/>
                <a:gd name="T45" fmla="*/ 27 h 996"/>
                <a:gd name="T46" fmla="*/ 572 w 631"/>
                <a:gd name="T47" fmla="*/ 55 h 996"/>
                <a:gd name="T48" fmla="*/ 620 w 631"/>
                <a:gd name="T49" fmla="*/ 91 h 996"/>
                <a:gd name="T50" fmla="*/ 628 w 631"/>
                <a:gd name="T51" fmla="*/ 114 h 996"/>
                <a:gd name="T52" fmla="*/ 556 w 631"/>
                <a:gd name="T53" fmla="*/ 257 h 996"/>
                <a:gd name="T54" fmla="*/ 543 w 631"/>
                <a:gd name="T55" fmla="*/ 262 h 996"/>
                <a:gd name="T56" fmla="*/ 518 w 631"/>
                <a:gd name="T57" fmla="*/ 248 h 996"/>
                <a:gd name="T58" fmla="*/ 483 w 631"/>
                <a:gd name="T59" fmla="*/ 225 h 996"/>
                <a:gd name="T60" fmla="*/ 446 w 631"/>
                <a:gd name="T61" fmla="*/ 204 h 996"/>
                <a:gd name="T62" fmla="*/ 403 w 631"/>
                <a:gd name="T63" fmla="*/ 191 h 996"/>
                <a:gd name="T64" fmla="*/ 349 w 631"/>
                <a:gd name="T65" fmla="*/ 193 h 996"/>
                <a:gd name="T66" fmla="*/ 297 w 631"/>
                <a:gd name="T67" fmla="*/ 225 h 996"/>
                <a:gd name="T68" fmla="*/ 267 w 631"/>
                <a:gd name="T69" fmla="*/ 269 h 996"/>
                <a:gd name="T70" fmla="*/ 246 w 631"/>
                <a:gd name="T71" fmla="*/ 335 h 996"/>
                <a:gd name="T72" fmla="*/ 236 w 631"/>
                <a:gd name="T73" fmla="*/ 459 h 996"/>
                <a:gd name="T74" fmla="*/ 247 w 631"/>
                <a:gd name="T75" fmla="*/ 620 h 996"/>
                <a:gd name="T76" fmla="*/ 270 w 631"/>
                <a:gd name="T77" fmla="*/ 705 h 996"/>
                <a:gd name="T78" fmla="*/ 291 w 631"/>
                <a:gd name="T79" fmla="*/ 747 h 996"/>
                <a:gd name="T80" fmla="*/ 317 w 631"/>
                <a:gd name="T81" fmla="*/ 776 h 996"/>
                <a:gd name="T82" fmla="*/ 347 w 631"/>
                <a:gd name="T83" fmla="*/ 796 h 996"/>
                <a:gd name="T84" fmla="*/ 381 w 631"/>
                <a:gd name="T85" fmla="*/ 805 h 996"/>
                <a:gd name="T86" fmla="*/ 419 w 631"/>
                <a:gd name="T87" fmla="*/ 805 h 996"/>
                <a:gd name="T88" fmla="*/ 458 w 631"/>
                <a:gd name="T89" fmla="*/ 796 h 996"/>
                <a:gd name="T90" fmla="*/ 507 w 631"/>
                <a:gd name="T91" fmla="*/ 771 h 996"/>
                <a:gd name="T92" fmla="*/ 550 w 631"/>
                <a:gd name="T93" fmla="*/ 745 h 996"/>
                <a:gd name="T94" fmla="*/ 563 w 631"/>
                <a:gd name="T95" fmla="*/ 758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996">
                  <a:moveTo>
                    <a:pt x="627" y="884"/>
                  </a:moveTo>
                  <a:lnTo>
                    <a:pt x="629" y="888"/>
                  </a:lnTo>
                  <a:lnTo>
                    <a:pt x="631" y="892"/>
                  </a:lnTo>
                  <a:lnTo>
                    <a:pt x="631" y="897"/>
                  </a:lnTo>
                  <a:lnTo>
                    <a:pt x="631" y="901"/>
                  </a:lnTo>
                  <a:lnTo>
                    <a:pt x="631" y="905"/>
                  </a:lnTo>
                  <a:lnTo>
                    <a:pt x="629" y="909"/>
                  </a:lnTo>
                  <a:lnTo>
                    <a:pt x="627" y="912"/>
                  </a:lnTo>
                  <a:lnTo>
                    <a:pt x="623" y="915"/>
                  </a:lnTo>
                  <a:lnTo>
                    <a:pt x="608" y="927"/>
                  </a:lnTo>
                  <a:lnTo>
                    <a:pt x="591" y="939"/>
                  </a:lnTo>
                  <a:lnTo>
                    <a:pt x="567" y="952"/>
                  </a:lnTo>
                  <a:lnTo>
                    <a:pt x="542" y="963"/>
                  </a:lnTo>
                  <a:lnTo>
                    <a:pt x="517" y="973"/>
                  </a:lnTo>
                  <a:lnTo>
                    <a:pt x="489" y="981"/>
                  </a:lnTo>
                  <a:lnTo>
                    <a:pt x="462" y="987"/>
                  </a:lnTo>
                  <a:lnTo>
                    <a:pt x="435" y="992"/>
                  </a:lnTo>
                  <a:lnTo>
                    <a:pt x="407" y="995"/>
                  </a:lnTo>
                  <a:lnTo>
                    <a:pt x="380" y="996"/>
                  </a:lnTo>
                  <a:lnTo>
                    <a:pt x="356" y="995"/>
                  </a:lnTo>
                  <a:lnTo>
                    <a:pt x="334" y="994"/>
                  </a:lnTo>
                  <a:lnTo>
                    <a:pt x="312" y="991"/>
                  </a:lnTo>
                  <a:lnTo>
                    <a:pt x="291" y="987"/>
                  </a:lnTo>
                  <a:lnTo>
                    <a:pt x="270" y="983"/>
                  </a:lnTo>
                  <a:lnTo>
                    <a:pt x="251" y="976"/>
                  </a:lnTo>
                  <a:lnTo>
                    <a:pt x="231" y="970"/>
                  </a:lnTo>
                  <a:lnTo>
                    <a:pt x="214" y="962"/>
                  </a:lnTo>
                  <a:lnTo>
                    <a:pt x="196" y="953"/>
                  </a:lnTo>
                  <a:lnTo>
                    <a:pt x="180" y="944"/>
                  </a:lnTo>
                  <a:lnTo>
                    <a:pt x="163" y="933"/>
                  </a:lnTo>
                  <a:lnTo>
                    <a:pt x="149" y="921"/>
                  </a:lnTo>
                  <a:lnTo>
                    <a:pt x="134" y="908"/>
                  </a:lnTo>
                  <a:lnTo>
                    <a:pt x="121" y="893"/>
                  </a:lnTo>
                  <a:lnTo>
                    <a:pt x="107" y="878"/>
                  </a:lnTo>
                  <a:lnTo>
                    <a:pt x="95" y="862"/>
                  </a:lnTo>
                  <a:lnTo>
                    <a:pt x="83" y="845"/>
                  </a:lnTo>
                  <a:lnTo>
                    <a:pt x="72" y="827"/>
                  </a:lnTo>
                  <a:lnTo>
                    <a:pt x="62" y="808"/>
                  </a:lnTo>
                  <a:lnTo>
                    <a:pt x="54" y="788"/>
                  </a:lnTo>
                  <a:lnTo>
                    <a:pt x="45" y="768"/>
                  </a:lnTo>
                  <a:lnTo>
                    <a:pt x="37" y="747"/>
                  </a:lnTo>
                  <a:lnTo>
                    <a:pt x="30" y="725"/>
                  </a:lnTo>
                  <a:lnTo>
                    <a:pt x="24" y="701"/>
                  </a:lnTo>
                  <a:lnTo>
                    <a:pt x="18" y="678"/>
                  </a:lnTo>
                  <a:lnTo>
                    <a:pt x="13" y="653"/>
                  </a:lnTo>
                  <a:lnTo>
                    <a:pt x="10" y="627"/>
                  </a:lnTo>
                  <a:lnTo>
                    <a:pt x="6" y="601"/>
                  </a:lnTo>
                  <a:lnTo>
                    <a:pt x="3" y="573"/>
                  </a:lnTo>
                  <a:lnTo>
                    <a:pt x="1" y="546"/>
                  </a:lnTo>
                  <a:lnTo>
                    <a:pt x="0" y="516"/>
                  </a:lnTo>
                  <a:lnTo>
                    <a:pt x="0" y="487"/>
                  </a:lnTo>
                  <a:lnTo>
                    <a:pt x="0" y="455"/>
                  </a:lnTo>
                  <a:lnTo>
                    <a:pt x="2" y="426"/>
                  </a:lnTo>
                  <a:lnTo>
                    <a:pt x="3" y="396"/>
                  </a:lnTo>
                  <a:lnTo>
                    <a:pt x="6" y="369"/>
                  </a:lnTo>
                  <a:lnTo>
                    <a:pt x="10" y="342"/>
                  </a:lnTo>
                  <a:lnTo>
                    <a:pt x="14" y="316"/>
                  </a:lnTo>
                  <a:lnTo>
                    <a:pt x="19" y="292"/>
                  </a:lnTo>
                  <a:lnTo>
                    <a:pt x="26" y="268"/>
                  </a:lnTo>
                  <a:lnTo>
                    <a:pt x="33" y="247"/>
                  </a:lnTo>
                  <a:lnTo>
                    <a:pt x="40" y="225"/>
                  </a:lnTo>
                  <a:lnTo>
                    <a:pt x="50" y="204"/>
                  </a:lnTo>
                  <a:lnTo>
                    <a:pt x="60" y="184"/>
                  </a:lnTo>
                  <a:lnTo>
                    <a:pt x="71" y="165"/>
                  </a:lnTo>
                  <a:lnTo>
                    <a:pt x="84" y="146"/>
                  </a:lnTo>
                  <a:lnTo>
                    <a:pt x="97" y="129"/>
                  </a:lnTo>
                  <a:lnTo>
                    <a:pt x="113" y="112"/>
                  </a:lnTo>
                  <a:lnTo>
                    <a:pt x="125" y="98"/>
                  </a:lnTo>
                  <a:lnTo>
                    <a:pt x="138" y="86"/>
                  </a:lnTo>
                  <a:lnTo>
                    <a:pt x="152" y="74"/>
                  </a:lnTo>
                  <a:lnTo>
                    <a:pt x="167" y="63"/>
                  </a:lnTo>
                  <a:lnTo>
                    <a:pt x="182" y="53"/>
                  </a:lnTo>
                  <a:lnTo>
                    <a:pt x="197" y="44"/>
                  </a:lnTo>
                  <a:lnTo>
                    <a:pt x="213" y="36"/>
                  </a:lnTo>
                  <a:lnTo>
                    <a:pt x="229" y="28"/>
                  </a:lnTo>
                  <a:lnTo>
                    <a:pt x="246" y="21"/>
                  </a:lnTo>
                  <a:lnTo>
                    <a:pt x="263" y="16"/>
                  </a:lnTo>
                  <a:lnTo>
                    <a:pt x="281" y="11"/>
                  </a:lnTo>
                  <a:lnTo>
                    <a:pt x="298" y="7"/>
                  </a:lnTo>
                  <a:lnTo>
                    <a:pt x="316" y="4"/>
                  </a:lnTo>
                  <a:lnTo>
                    <a:pt x="334" y="2"/>
                  </a:lnTo>
                  <a:lnTo>
                    <a:pt x="352" y="1"/>
                  </a:lnTo>
                  <a:lnTo>
                    <a:pt x="371" y="0"/>
                  </a:lnTo>
                  <a:lnTo>
                    <a:pt x="386" y="0"/>
                  </a:lnTo>
                  <a:lnTo>
                    <a:pt x="403" y="1"/>
                  </a:lnTo>
                  <a:lnTo>
                    <a:pt x="418" y="3"/>
                  </a:lnTo>
                  <a:lnTo>
                    <a:pt x="435" y="5"/>
                  </a:lnTo>
                  <a:lnTo>
                    <a:pt x="450" y="8"/>
                  </a:lnTo>
                  <a:lnTo>
                    <a:pt x="466" y="12"/>
                  </a:lnTo>
                  <a:lnTo>
                    <a:pt x="482" y="16"/>
                  </a:lnTo>
                  <a:lnTo>
                    <a:pt x="498" y="21"/>
                  </a:lnTo>
                  <a:lnTo>
                    <a:pt x="514" y="27"/>
                  </a:lnTo>
                  <a:lnTo>
                    <a:pt x="529" y="33"/>
                  </a:lnTo>
                  <a:lnTo>
                    <a:pt x="544" y="40"/>
                  </a:lnTo>
                  <a:lnTo>
                    <a:pt x="559" y="48"/>
                  </a:lnTo>
                  <a:lnTo>
                    <a:pt x="572" y="55"/>
                  </a:lnTo>
                  <a:lnTo>
                    <a:pt x="585" y="64"/>
                  </a:lnTo>
                  <a:lnTo>
                    <a:pt x="598" y="73"/>
                  </a:lnTo>
                  <a:lnTo>
                    <a:pt x="610" y="83"/>
                  </a:lnTo>
                  <a:lnTo>
                    <a:pt x="620" y="91"/>
                  </a:lnTo>
                  <a:lnTo>
                    <a:pt x="627" y="100"/>
                  </a:lnTo>
                  <a:lnTo>
                    <a:pt x="629" y="105"/>
                  </a:lnTo>
                  <a:lnTo>
                    <a:pt x="629" y="109"/>
                  </a:lnTo>
                  <a:lnTo>
                    <a:pt x="628" y="114"/>
                  </a:lnTo>
                  <a:lnTo>
                    <a:pt x="626" y="120"/>
                  </a:lnTo>
                  <a:lnTo>
                    <a:pt x="562" y="250"/>
                  </a:lnTo>
                  <a:lnTo>
                    <a:pt x="559" y="254"/>
                  </a:lnTo>
                  <a:lnTo>
                    <a:pt x="556" y="257"/>
                  </a:lnTo>
                  <a:lnTo>
                    <a:pt x="554" y="261"/>
                  </a:lnTo>
                  <a:lnTo>
                    <a:pt x="551" y="262"/>
                  </a:lnTo>
                  <a:lnTo>
                    <a:pt x="548" y="263"/>
                  </a:lnTo>
                  <a:lnTo>
                    <a:pt x="543" y="262"/>
                  </a:lnTo>
                  <a:lnTo>
                    <a:pt x="539" y="261"/>
                  </a:lnTo>
                  <a:lnTo>
                    <a:pt x="534" y="259"/>
                  </a:lnTo>
                  <a:lnTo>
                    <a:pt x="527" y="253"/>
                  </a:lnTo>
                  <a:lnTo>
                    <a:pt x="518" y="248"/>
                  </a:lnTo>
                  <a:lnTo>
                    <a:pt x="509" y="242"/>
                  </a:lnTo>
                  <a:lnTo>
                    <a:pt x="500" y="237"/>
                  </a:lnTo>
                  <a:lnTo>
                    <a:pt x="492" y="230"/>
                  </a:lnTo>
                  <a:lnTo>
                    <a:pt x="483" y="225"/>
                  </a:lnTo>
                  <a:lnTo>
                    <a:pt x="474" y="219"/>
                  </a:lnTo>
                  <a:lnTo>
                    <a:pt x="465" y="214"/>
                  </a:lnTo>
                  <a:lnTo>
                    <a:pt x="455" y="208"/>
                  </a:lnTo>
                  <a:lnTo>
                    <a:pt x="446" y="204"/>
                  </a:lnTo>
                  <a:lnTo>
                    <a:pt x="435" y="200"/>
                  </a:lnTo>
                  <a:lnTo>
                    <a:pt x="425" y="196"/>
                  </a:lnTo>
                  <a:lnTo>
                    <a:pt x="414" y="193"/>
                  </a:lnTo>
                  <a:lnTo>
                    <a:pt x="403" y="191"/>
                  </a:lnTo>
                  <a:lnTo>
                    <a:pt x="391" y="190"/>
                  </a:lnTo>
                  <a:lnTo>
                    <a:pt x="380" y="190"/>
                  </a:lnTo>
                  <a:lnTo>
                    <a:pt x="363" y="190"/>
                  </a:lnTo>
                  <a:lnTo>
                    <a:pt x="349" y="193"/>
                  </a:lnTo>
                  <a:lnTo>
                    <a:pt x="335" y="198"/>
                  </a:lnTo>
                  <a:lnTo>
                    <a:pt x="321" y="205"/>
                  </a:lnTo>
                  <a:lnTo>
                    <a:pt x="309" y="214"/>
                  </a:lnTo>
                  <a:lnTo>
                    <a:pt x="297" y="225"/>
                  </a:lnTo>
                  <a:lnTo>
                    <a:pt x="286" y="238"/>
                  </a:lnTo>
                  <a:lnTo>
                    <a:pt x="275" y="252"/>
                  </a:lnTo>
                  <a:lnTo>
                    <a:pt x="271" y="261"/>
                  </a:lnTo>
                  <a:lnTo>
                    <a:pt x="267" y="269"/>
                  </a:lnTo>
                  <a:lnTo>
                    <a:pt x="262" y="278"/>
                  </a:lnTo>
                  <a:lnTo>
                    <a:pt x="259" y="289"/>
                  </a:lnTo>
                  <a:lnTo>
                    <a:pt x="251" y="311"/>
                  </a:lnTo>
                  <a:lnTo>
                    <a:pt x="246" y="335"/>
                  </a:lnTo>
                  <a:lnTo>
                    <a:pt x="241" y="362"/>
                  </a:lnTo>
                  <a:lnTo>
                    <a:pt x="239" y="392"/>
                  </a:lnTo>
                  <a:lnTo>
                    <a:pt x="237" y="425"/>
                  </a:lnTo>
                  <a:lnTo>
                    <a:pt x="236" y="459"/>
                  </a:lnTo>
                  <a:lnTo>
                    <a:pt x="237" y="504"/>
                  </a:lnTo>
                  <a:lnTo>
                    <a:pt x="239" y="547"/>
                  </a:lnTo>
                  <a:lnTo>
                    <a:pt x="242" y="585"/>
                  </a:lnTo>
                  <a:lnTo>
                    <a:pt x="247" y="620"/>
                  </a:lnTo>
                  <a:lnTo>
                    <a:pt x="253" y="652"/>
                  </a:lnTo>
                  <a:lnTo>
                    <a:pt x="261" y="679"/>
                  </a:lnTo>
                  <a:lnTo>
                    <a:pt x="265" y="692"/>
                  </a:lnTo>
                  <a:lnTo>
                    <a:pt x="270" y="705"/>
                  </a:lnTo>
                  <a:lnTo>
                    <a:pt x="274" y="716"/>
                  </a:lnTo>
                  <a:lnTo>
                    <a:pt x="280" y="727"/>
                  </a:lnTo>
                  <a:lnTo>
                    <a:pt x="285" y="737"/>
                  </a:lnTo>
                  <a:lnTo>
                    <a:pt x="291" y="747"/>
                  </a:lnTo>
                  <a:lnTo>
                    <a:pt x="297" y="756"/>
                  </a:lnTo>
                  <a:lnTo>
                    <a:pt x="304" y="763"/>
                  </a:lnTo>
                  <a:lnTo>
                    <a:pt x="310" y="770"/>
                  </a:lnTo>
                  <a:lnTo>
                    <a:pt x="317" y="776"/>
                  </a:lnTo>
                  <a:lnTo>
                    <a:pt x="324" y="782"/>
                  </a:lnTo>
                  <a:lnTo>
                    <a:pt x="331" y="787"/>
                  </a:lnTo>
                  <a:lnTo>
                    <a:pt x="339" y="792"/>
                  </a:lnTo>
                  <a:lnTo>
                    <a:pt x="347" y="796"/>
                  </a:lnTo>
                  <a:lnTo>
                    <a:pt x="354" y="798"/>
                  </a:lnTo>
                  <a:lnTo>
                    <a:pt x="363" y="802"/>
                  </a:lnTo>
                  <a:lnTo>
                    <a:pt x="372" y="804"/>
                  </a:lnTo>
                  <a:lnTo>
                    <a:pt x="381" y="805"/>
                  </a:lnTo>
                  <a:lnTo>
                    <a:pt x="390" y="806"/>
                  </a:lnTo>
                  <a:lnTo>
                    <a:pt x="398" y="806"/>
                  </a:lnTo>
                  <a:lnTo>
                    <a:pt x="409" y="806"/>
                  </a:lnTo>
                  <a:lnTo>
                    <a:pt x="419" y="805"/>
                  </a:lnTo>
                  <a:lnTo>
                    <a:pt x="430" y="804"/>
                  </a:lnTo>
                  <a:lnTo>
                    <a:pt x="439" y="802"/>
                  </a:lnTo>
                  <a:lnTo>
                    <a:pt x="449" y="799"/>
                  </a:lnTo>
                  <a:lnTo>
                    <a:pt x="458" y="796"/>
                  </a:lnTo>
                  <a:lnTo>
                    <a:pt x="466" y="793"/>
                  </a:lnTo>
                  <a:lnTo>
                    <a:pt x="475" y="788"/>
                  </a:lnTo>
                  <a:lnTo>
                    <a:pt x="492" y="780"/>
                  </a:lnTo>
                  <a:lnTo>
                    <a:pt x="507" y="771"/>
                  </a:lnTo>
                  <a:lnTo>
                    <a:pt x="522" y="762"/>
                  </a:lnTo>
                  <a:lnTo>
                    <a:pt x="537" y="752"/>
                  </a:lnTo>
                  <a:lnTo>
                    <a:pt x="544" y="747"/>
                  </a:lnTo>
                  <a:lnTo>
                    <a:pt x="550" y="745"/>
                  </a:lnTo>
                  <a:lnTo>
                    <a:pt x="553" y="746"/>
                  </a:lnTo>
                  <a:lnTo>
                    <a:pt x="556" y="748"/>
                  </a:lnTo>
                  <a:lnTo>
                    <a:pt x="560" y="752"/>
                  </a:lnTo>
                  <a:lnTo>
                    <a:pt x="563" y="758"/>
                  </a:lnTo>
                  <a:lnTo>
                    <a:pt x="627" y="884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E310FD4-3B92-46A6-B432-227D7AD39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9" y="589"/>
              <a:ext cx="61" cy="73"/>
            </a:xfrm>
            <a:custGeom>
              <a:avLst/>
              <a:gdLst>
                <a:gd name="T0" fmla="*/ 401 w 616"/>
                <a:gd name="T1" fmla="*/ 224 h 731"/>
                <a:gd name="T2" fmla="*/ 386 w 616"/>
                <a:gd name="T3" fmla="*/ 177 h 731"/>
                <a:gd name="T4" fmla="*/ 361 w 616"/>
                <a:gd name="T5" fmla="*/ 151 h 731"/>
                <a:gd name="T6" fmla="*/ 324 w 616"/>
                <a:gd name="T7" fmla="*/ 140 h 731"/>
                <a:gd name="T8" fmla="*/ 280 w 616"/>
                <a:gd name="T9" fmla="*/ 144 h 731"/>
                <a:gd name="T10" fmla="*/ 247 w 616"/>
                <a:gd name="T11" fmla="*/ 163 h 731"/>
                <a:gd name="T12" fmla="*/ 225 w 616"/>
                <a:gd name="T13" fmla="*/ 199 h 731"/>
                <a:gd name="T14" fmla="*/ 210 w 616"/>
                <a:gd name="T15" fmla="*/ 257 h 731"/>
                <a:gd name="T16" fmla="*/ 615 w 616"/>
                <a:gd name="T17" fmla="*/ 397 h 731"/>
                <a:gd name="T18" fmla="*/ 604 w 616"/>
                <a:gd name="T19" fmla="*/ 413 h 731"/>
                <a:gd name="T20" fmla="*/ 205 w 616"/>
                <a:gd name="T21" fmla="*/ 415 h 731"/>
                <a:gd name="T22" fmla="*/ 216 w 616"/>
                <a:gd name="T23" fmla="*/ 484 h 731"/>
                <a:gd name="T24" fmla="*/ 242 w 616"/>
                <a:gd name="T25" fmla="*/ 532 h 731"/>
                <a:gd name="T26" fmla="*/ 282 w 616"/>
                <a:gd name="T27" fmla="*/ 560 h 731"/>
                <a:gd name="T28" fmla="*/ 339 w 616"/>
                <a:gd name="T29" fmla="*/ 568 h 731"/>
                <a:gd name="T30" fmla="*/ 430 w 616"/>
                <a:gd name="T31" fmla="*/ 556 h 731"/>
                <a:gd name="T32" fmla="*/ 509 w 616"/>
                <a:gd name="T33" fmla="*/ 521 h 731"/>
                <a:gd name="T34" fmla="*/ 529 w 616"/>
                <a:gd name="T35" fmla="*/ 518 h 731"/>
                <a:gd name="T36" fmla="*/ 543 w 616"/>
                <a:gd name="T37" fmla="*/ 530 h 731"/>
                <a:gd name="T38" fmla="*/ 594 w 616"/>
                <a:gd name="T39" fmla="*/ 636 h 731"/>
                <a:gd name="T40" fmla="*/ 589 w 616"/>
                <a:gd name="T41" fmla="*/ 650 h 731"/>
                <a:gd name="T42" fmla="*/ 561 w 616"/>
                <a:gd name="T43" fmla="*/ 669 h 731"/>
                <a:gd name="T44" fmla="*/ 463 w 616"/>
                <a:gd name="T45" fmla="*/ 710 h 731"/>
                <a:gd name="T46" fmla="*/ 353 w 616"/>
                <a:gd name="T47" fmla="*/ 730 h 731"/>
                <a:gd name="T48" fmla="*/ 269 w 616"/>
                <a:gd name="T49" fmla="*/ 728 h 731"/>
                <a:gd name="T50" fmla="*/ 200 w 616"/>
                <a:gd name="T51" fmla="*/ 712 h 731"/>
                <a:gd name="T52" fmla="*/ 140 w 616"/>
                <a:gd name="T53" fmla="*/ 686 h 731"/>
                <a:gd name="T54" fmla="*/ 92 w 616"/>
                <a:gd name="T55" fmla="*/ 648 h 731"/>
                <a:gd name="T56" fmla="*/ 54 w 616"/>
                <a:gd name="T57" fmla="*/ 600 h 731"/>
                <a:gd name="T58" fmla="*/ 25 w 616"/>
                <a:gd name="T59" fmla="*/ 540 h 731"/>
                <a:gd name="T60" fmla="*/ 7 w 616"/>
                <a:gd name="T61" fmla="*/ 471 h 731"/>
                <a:gd name="T62" fmla="*/ 0 w 616"/>
                <a:gd name="T63" fmla="*/ 392 h 731"/>
                <a:gd name="T64" fmla="*/ 3 w 616"/>
                <a:gd name="T65" fmla="*/ 311 h 731"/>
                <a:gd name="T66" fmla="*/ 16 w 616"/>
                <a:gd name="T67" fmla="*/ 238 h 731"/>
                <a:gd name="T68" fmla="*/ 42 w 616"/>
                <a:gd name="T69" fmla="*/ 173 h 731"/>
                <a:gd name="T70" fmla="*/ 76 w 616"/>
                <a:gd name="T71" fmla="*/ 116 h 731"/>
                <a:gd name="T72" fmla="*/ 119 w 616"/>
                <a:gd name="T73" fmla="*/ 70 h 731"/>
                <a:gd name="T74" fmla="*/ 172 w 616"/>
                <a:gd name="T75" fmla="*/ 34 h 731"/>
                <a:gd name="T76" fmla="*/ 233 w 616"/>
                <a:gd name="T77" fmla="*/ 11 h 731"/>
                <a:gd name="T78" fmla="*/ 302 w 616"/>
                <a:gd name="T79" fmla="*/ 1 h 731"/>
                <a:gd name="T80" fmla="*/ 374 w 616"/>
                <a:gd name="T81" fmla="*/ 3 h 731"/>
                <a:gd name="T82" fmla="*/ 438 w 616"/>
                <a:gd name="T83" fmla="*/ 19 h 731"/>
                <a:gd name="T84" fmla="*/ 491 w 616"/>
                <a:gd name="T85" fmla="*/ 47 h 731"/>
                <a:gd name="T86" fmla="*/ 535 w 616"/>
                <a:gd name="T87" fmla="*/ 86 h 731"/>
                <a:gd name="T88" fmla="*/ 568 w 616"/>
                <a:gd name="T89" fmla="*/ 139 h 731"/>
                <a:gd name="T90" fmla="*/ 593 w 616"/>
                <a:gd name="T91" fmla="*/ 202 h 731"/>
                <a:gd name="T92" fmla="*/ 608 w 616"/>
                <a:gd name="T93" fmla="*/ 278 h 731"/>
                <a:gd name="T94" fmla="*/ 615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5" y="275"/>
                  </a:moveTo>
                  <a:lnTo>
                    <a:pt x="404" y="257"/>
                  </a:lnTo>
                  <a:lnTo>
                    <a:pt x="403" y="239"/>
                  </a:lnTo>
                  <a:lnTo>
                    <a:pt x="401" y="224"/>
                  </a:lnTo>
                  <a:lnTo>
                    <a:pt x="398" y="210"/>
                  </a:lnTo>
                  <a:lnTo>
                    <a:pt x="395" y="198"/>
                  </a:lnTo>
                  <a:lnTo>
                    <a:pt x="391" y="187"/>
                  </a:lnTo>
                  <a:lnTo>
                    <a:pt x="386" y="177"/>
                  </a:lnTo>
                  <a:lnTo>
                    <a:pt x="381" y="169"/>
                  </a:lnTo>
                  <a:lnTo>
                    <a:pt x="375" y="162"/>
                  </a:lnTo>
                  <a:lnTo>
                    <a:pt x="369" y="156"/>
                  </a:lnTo>
                  <a:lnTo>
                    <a:pt x="361" y="151"/>
                  </a:lnTo>
                  <a:lnTo>
                    <a:pt x="353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4" y="140"/>
                  </a:lnTo>
                  <a:lnTo>
                    <a:pt x="313" y="140"/>
                  </a:lnTo>
                  <a:lnTo>
                    <a:pt x="301" y="140"/>
                  </a:lnTo>
                  <a:lnTo>
                    <a:pt x="290" y="142"/>
                  </a:lnTo>
                  <a:lnTo>
                    <a:pt x="280" y="144"/>
                  </a:lnTo>
                  <a:lnTo>
                    <a:pt x="270" y="148"/>
                  </a:lnTo>
                  <a:lnTo>
                    <a:pt x="261" y="152"/>
                  </a:lnTo>
                  <a:lnTo>
                    <a:pt x="253" y="156"/>
                  </a:lnTo>
                  <a:lnTo>
                    <a:pt x="247" y="163"/>
                  </a:lnTo>
                  <a:lnTo>
                    <a:pt x="240" y="169"/>
                  </a:lnTo>
                  <a:lnTo>
                    <a:pt x="235" y="178"/>
                  </a:lnTo>
                  <a:lnTo>
                    <a:pt x="230" y="188"/>
                  </a:lnTo>
                  <a:lnTo>
                    <a:pt x="225" y="199"/>
                  </a:lnTo>
                  <a:lnTo>
                    <a:pt x="220" y="211"/>
                  </a:lnTo>
                  <a:lnTo>
                    <a:pt x="216" y="225"/>
                  </a:lnTo>
                  <a:lnTo>
                    <a:pt x="213" y="240"/>
                  </a:lnTo>
                  <a:lnTo>
                    <a:pt x="210" y="257"/>
                  </a:lnTo>
                  <a:lnTo>
                    <a:pt x="206" y="275"/>
                  </a:lnTo>
                  <a:lnTo>
                    <a:pt x="405" y="275"/>
                  </a:lnTo>
                  <a:close/>
                  <a:moveTo>
                    <a:pt x="616" y="388"/>
                  </a:moveTo>
                  <a:lnTo>
                    <a:pt x="615" y="397"/>
                  </a:lnTo>
                  <a:lnTo>
                    <a:pt x="614" y="403"/>
                  </a:lnTo>
                  <a:lnTo>
                    <a:pt x="611" y="408"/>
                  </a:lnTo>
                  <a:lnTo>
                    <a:pt x="608" y="411"/>
                  </a:lnTo>
                  <a:lnTo>
                    <a:pt x="604" y="413"/>
                  </a:lnTo>
                  <a:lnTo>
                    <a:pt x="599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5" y="415"/>
                  </a:lnTo>
                  <a:lnTo>
                    <a:pt x="206" y="435"/>
                  </a:lnTo>
                  <a:lnTo>
                    <a:pt x="210" y="452"/>
                  </a:lnTo>
                  <a:lnTo>
                    <a:pt x="213" y="469"/>
                  </a:lnTo>
                  <a:lnTo>
                    <a:pt x="216" y="484"/>
                  </a:lnTo>
                  <a:lnTo>
                    <a:pt x="222" y="498"/>
                  </a:lnTo>
                  <a:lnTo>
                    <a:pt x="227" y="511"/>
                  </a:lnTo>
                  <a:lnTo>
                    <a:pt x="235" y="522"/>
                  </a:lnTo>
                  <a:lnTo>
                    <a:pt x="242" y="532"/>
                  </a:lnTo>
                  <a:lnTo>
                    <a:pt x="251" y="541"/>
                  </a:lnTo>
                  <a:lnTo>
                    <a:pt x="260" y="549"/>
                  </a:lnTo>
                  <a:lnTo>
                    <a:pt x="271" y="554"/>
                  </a:lnTo>
                  <a:lnTo>
                    <a:pt x="282" y="560"/>
                  </a:lnTo>
                  <a:lnTo>
                    <a:pt x="295" y="564"/>
                  </a:lnTo>
                  <a:lnTo>
                    <a:pt x="308" y="566"/>
                  </a:lnTo>
                  <a:lnTo>
                    <a:pt x="323" y="568"/>
                  </a:lnTo>
                  <a:lnTo>
                    <a:pt x="339" y="568"/>
                  </a:lnTo>
                  <a:lnTo>
                    <a:pt x="363" y="568"/>
                  </a:lnTo>
                  <a:lnTo>
                    <a:pt x="387" y="566"/>
                  </a:lnTo>
                  <a:lnTo>
                    <a:pt x="409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1"/>
                  </a:lnTo>
                  <a:lnTo>
                    <a:pt x="490" y="532"/>
                  </a:lnTo>
                  <a:lnTo>
                    <a:pt x="509" y="521"/>
                  </a:lnTo>
                  <a:lnTo>
                    <a:pt x="515" y="519"/>
                  </a:lnTo>
                  <a:lnTo>
                    <a:pt x="520" y="518"/>
                  </a:lnTo>
                  <a:lnTo>
                    <a:pt x="525" y="517"/>
                  </a:lnTo>
                  <a:lnTo>
                    <a:pt x="529" y="518"/>
                  </a:lnTo>
                  <a:lnTo>
                    <a:pt x="533" y="519"/>
                  </a:lnTo>
                  <a:lnTo>
                    <a:pt x="537" y="521"/>
                  </a:lnTo>
                  <a:lnTo>
                    <a:pt x="540" y="526"/>
                  </a:lnTo>
                  <a:lnTo>
                    <a:pt x="543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4" y="633"/>
                  </a:lnTo>
                  <a:lnTo>
                    <a:pt x="594" y="636"/>
                  </a:lnTo>
                  <a:lnTo>
                    <a:pt x="594" y="640"/>
                  </a:lnTo>
                  <a:lnTo>
                    <a:pt x="594" y="644"/>
                  </a:lnTo>
                  <a:lnTo>
                    <a:pt x="592" y="647"/>
                  </a:lnTo>
                  <a:lnTo>
                    <a:pt x="589" y="650"/>
                  </a:lnTo>
                  <a:lnTo>
                    <a:pt x="587" y="652"/>
                  </a:lnTo>
                  <a:lnTo>
                    <a:pt x="580" y="658"/>
                  </a:lnTo>
                  <a:lnTo>
                    <a:pt x="571" y="663"/>
                  </a:lnTo>
                  <a:lnTo>
                    <a:pt x="561" y="669"/>
                  </a:lnTo>
                  <a:lnTo>
                    <a:pt x="550" y="675"/>
                  </a:lnTo>
                  <a:lnTo>
                    <a:pt x="521" y="690"/>
                  </a:lnTo>
                  <a:lnTo>
                    <a:pt x="492" y="702"/>
                  </a:lnTo>
                  <a:lnTo>
                    <a:pt x="463" y="710"/>
                  </a:lnTo>
                  <a:lnTo>
                    <a:pt x="436" y="718"/>
                  </a:lnTo>
                  <a:lnTo>
                    <a:pt x="407" y="723"/>
                  </a:lnTo>
                  <a:lnTo>
                    <a:pt x="380" y="728"/>
                  </a:lnTo>
                  <a:lnTo>
                    <a:pt x="353" y="730"/>
                  </a:lnTo>
                  <a:lnTo>
                    <a:pt x="327" y="731"/>
                  </a:lnTo>
                  <a:lnTo>
                    <a:pt x="307" y="730"/>
                  </a:lnTo>
                  <a:lnTo>
                    <a:pt x="287" y="729"/>
                  </a:lnTo>
                  <a:lnTo>
                    <a:pt x="269" y="728"/>
                  </a:lnTo>
                  <a:lnTo>
                    <a:pt x="250" y="724"/>
                  </a:lnTo>
                  <a:lnTo>
                    <a:pt x="233" y="721"/>
                  </a:lnTo>
                  <a:lnTo>
                    <a:pt x="216" y="718"/>
                  </a:lnTo>
                  <a:lnTo>
                    <a:pt x="200" y="712"/>
                  </a:lnTo>
                  <a:lnTo>
                    <a:pt x="184" y="707"/>
                  </a:lnTo>
                  <a:lnTo>
                    <a:pt x="169" y="702"/>
                  </a:lnTo>
                  <a:lnTo>
                    <a:pt x="155" y="694"/>
                  </a:lnTo>
                  <a:lnTo>
                    <a:pt x="140" y="686"/>
                  </a:lnTo>
                  <a:lnTo>
                    <a:pt x="127" y="678"/>
                  </a:lnTo>
                  <a:lnTo>
                    <a:pt x="115" y="669"/>
                  </a:lnTo>
                  <a:lnTo>
                    <a:pt x="103" y="659"/>
                  </a:lnTo>
                  <a:lnTo>
                    <a:pt x="92" y="648"/>
                  </a:lnTo>
                  <a:lnTo>
                    <a:pt x="81" y="637"/>
                  </a:lnTo>
                  <a:lnTo>
                    <a:pt x="71" y="625"/>
                  </a:lnTo>
                  <a:lnTo>
                    <a:pt x="62" y="613"/>
                  </a:lnTo>
                  <a:lnTo>
                    <a:pt x="54" y="600"/>
                  </a:lnTo>
                  <a:lnTo>
                    <a:pt x="46" y="586"/>
                  </a:lnTo>
                  <a:lnTo>
                    <a:pt x="38" y="572"/>
                  </a:lnTo>
                  <a:lnTo>
                    <a:pt x="32" y="556"/>
                  </a:lnTo>
                  <a:lnTo>
                    <a:pt x="25" y="540"/>
                  </a:lnTo>
                  <a:lnTo>
                    <a:pt x="20" y="523"/>
                  </a:lnTo>
                  <a:lnTo>
                    <a:pt x="15" y="507"/>
                  </a:lnTo>
                  <a:lnTo>
                    <a:pt x="11" y="490"/>
                  </a:lnTo>
                  <a:lnTo>
                    <a:pt x="7" y="471"/>
                  </a:lnTo>
                  <a:lnTo>
                    <a:pt x="4" y="452"/>
                  </a:lnTo>
                  <a:lnTo>
                    <a:pt x="2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0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3" y="311"/>
                  </a:lnTo>
                  <a:lnTo>
                    <a:pt x="5" y="293"/>
                  </a:lnTo>
                  <a:lnTo>
                    <a:pt x="9" y="274"/>
                  </a:lnTo>
                  <a:lnTo>
                    <a:pt x="12" y="256"/>
                  </a:lnTo>
                  <a:lnTo>
                    <a:pt x="16" y="238"/>
                  </a:lnTo>
                  <a:lnTo>
                    <a:pt x="22" y="221"/>
                  </a:lnTo>
                  <a:lnTo>
                    <a:pt x="27" y="204"/>
                  </a:lnTo>
                  <a:lnTo>
                    <a:pt x="34" y="188"/>
                  </a:lnTo>
                  <a:lnTo>
                    <a:pt x="42" y="173"/>
                  </a:lnTo>
                  <a:lnTo>
                    <a:pt x="49" y="157"/>
                  </a:lnTo>
                  <a:lnTo>
                    <a:pt x="57" y="143"/>
                  </a:lnTo>
                  <a:lnTo>
                    <a:pt x="66" y="129"/>
                  </a:lnTo>
                  <a:lnTo>
                    <a:pt x="76" y="116"/>
                  </a:lnTo>
                  <a:lnTo>
                    <a:pt x="85" y="103"/>
                  </a:lnTo>
                  <a:lnTo>
                    <a:pt x="96" y="92"/>
                  </a:lnTo>
                  <a:lnTo>
                    <a:pt x="107" y="80"/>
                  </a:lnTo>
                  <a:lnTo>
                    <a:pt x="119" y="70"/>
                  </a:lnTo>
                  <a:lnTo>
                    <a:pt x="132" y="60"/>
                  </a:lnTo>
                  <a:lnTo>
                    <a:pt x="145" y="50"/>
                  </a:lnTo>
                  <a:lnTo>
                    <a:pt x="158" y="42"/>
                  </a:lnTo>
                  <a:lnTo>
                    <a:pt x="172" y="34"/>
                  </a:lnTo>
                  <a:lnTo>
                    <a:pt x="186" y="27"/>
                  </a:lnTo>
                  <a:lnTo>
                    <a:pt x="202" y="21"/>
                  </a:lnTo>
                  <a:lnTo>
                    <a:pt x="217" y="15"/>
                  </a:lnTo>
                  <a:lnTo>
                    <a:pt x="233" y="11"/>
                  </a:lnTo>
                  <a:lnTo>
                    <a:pt x="249" y="7"/>
                  </a:lnTo>
                  <a:lnTo>
                    <a:pt x="267" y="4"/>
                  </a:lnTo>
                  <a:lnTo>
                    <a:pt x="284" y="2"/>
                  </a:lnTo>
                  <a:lnTo>
                    <a:pt x="302" y="1"/>
                  </a:lnTo>
                  <a:lnTo>
                    <a:pt x="320" y="0"/>
                  </a:lnTo>
                  <a:lnTo>
                    <a:pt x="339" y="1"/>
                  </a:lnTo>
                  <a:lnTo>
                    <a:pt x="358" y="2"/>
                  </a:lnTo>
                  <a:lnTo>
                    <a:pt x="374" y="3"/>
                  </a:lnTo>
                  <a:lnTo>
                    <a:pt x="392" y="7"/>
                  </a:lnTo>
                  <a:lnTo>
                    <a:pt x="407" y="10"/>
                  </a:lnTo>
                  <a:lnTo>
                    <a:pt x="423" y="14"/>
                  </a:lnTo>
                  <a:lnTo>
                    <a:pt x="438" y="19"/>
                  </a:lnTo>
                  <a:lnTo>
                    <a:pt x="452" y="25"/>
                  </a:lnTo>
                  <a:lnTo>
                    <a:pt x="465" y="32"/>
                  </a:lnTo>
                  <a:lnTo>
                    <a:pt x="479" y="38"/>
                  </a:lnTo>
                  <a:lnTo>
                    <a:pt x="491" y="47"/>
                  </a:lnTo>
                  <a:lnTo>
                    <a:pt x="503" y="56"/>
                  </a:lnTo>
                  <a:lnTo>
                    <a:pt x="514" y="66"/>
                  </a:lnTo>
                  <a:lnTo>
                    <a:pt x="525" y="76"/>
                  </a:lnTo>
                  <a:lnTo>
                    <a:pt x="535" y="86"/>
                  </a:lnTo>
                  <a:lnTo>
                    <a:pt x="543" y="98"/>
                  </a:lnTo>
                  <a:lnTo>
                    <a:pt x="552" y="112"/>
                  </a:lnTo>
                  <a:lnTo>
                    <a:pt x="561" y="125"/>
                  </a:lnTo>
                  <a:lnTo>
                    <a:pt x="568" y="139"/>
                  </a:lnTo>
                  <a:lnTo>
                    <a:pt x="575" y="153"/>
                  </a:lnTo>
                  <a:lnTo>
                    <a:pt x="582" y="169"/>
                  </a:lnTo>
                  <a:lnTo>
                    <a:pt x="587" y="185"/>
                  </a:lnTo>
                  <a:lnTo>
                    <a:pt x="593" y="202"/>
                  </a:lnTo>
                  <a:lnTo>
                    <a:pt x="597" y="220"/>
                  </a:lnTo>
                  <a:lnTo>
                    <a:pt x="602" y="238"/>
                  </a:lnTo>
                  <a:lnTo>
                    <a:pt x="605" y="258"/>
                  </a:lnTo>
                  <a:lnTo>
                    <a:pt x="608" y="278"/>
                  </a:lnTo>
                  <a:lnTo>
                    <a:pt x="610" y="298"/>
                  </a:lnTo>
                  <a:lnTo>
                    <a:pt x="613" y="319"/>
                  </a:lnTo>
                  <a:lnTo>
                    <a:pt x="615" y="341"/>
                  </a:lnTo>
                  <a:lnTo>
                    <a:pt x="615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873F2FE1-5C16-4775-835B-6784C9A48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9" y="589"/>
              <a:ext cx="63" cy="71"/>
            </a:xfrm>
            <a:custGeom>
              <a:avLst/>
              <a:gdLst>
                <a:gd name="T0" fmla="*/ 627 w 627"/>
                <a:gd name="T1" fmla="*/ 695 h 710"/>
                <a:gd name="T2" fmla="*/ 625 w 627"/>
                <a:gd name="T3" fmla="*/ 705 h 710"/>
                <a:gd name="T4" fmla="*/ 622 w 627"/>
                <a:gd name="T5" fmla="*/ 708 h 710"/>
                <a:gd name="T6" fmla="*/ 613 w 627"/>
                <a:gd name="T7" fmla="*/ 710 h 710"/>
                <a:gd name="T8" fmla="*/ 435 w 627"/>
                <a:gd name="T9" fmla="*/ 710 h 710"/>
                <a:gd name="T10" fmla="*/ 423 w 627"/>
                <a:gd name="T11" fmla="*/ 709 h 710"/>
                <a:gd name="T12" fmla="*/ 416 w 627"/>
                <a:gd name="T13" fmla="*/ 707 h 710"/>
                <a:gd name="T14" fmla="*/ 414 w 627"/>
                <a:gd name="T15" fmla="*/ 700 h 710"/>
                <a:gd name="T16" fmla="*/ 413 w 627"/>
                <a:gd name="T17" fmla="*/ 688 h 710"/>
                <a:gd name="T18" fmla="*/ 413 w 627"/>
                <a:gd name="T19" fmla="*/ 240 h 710"/>
                <a:gd name="T20" fmla="*/ 411 w 627"/>
                <a:gd name="T21" fmla="*/ 219 h 710"/>
                <a:gd name="T22" fmla="*/ 406 w 627"/>
                <a:gd name="T23" fmla="*/ 203 h 710"/>
                <a:gd name="T24" fmla="*/ 401 w 627"/>
                <a:gd name="T25" fmla="*/ 189 h 710"/>
                <a:gd name="T26" fmla="*/ 393 w 627"/>
                <a:gd name="T27" fmla="*/ 177 h 710"/>
                <a:gd name="T28" fmla="*/ 383 w 627"/>
                <a:gd name="T29" fmla="*/ 168 h 710"/>
                <a:gd name="T30" fmla="*/ 371 w 627"/>
                <a:gd name="T31" fmla="*/ 163 h 710"/>
                <a:gd name="T32" fmla="*/ 357 w 627"/>
                <a:gd name="T33" fmla="*/ 160 h 710"/>
                <a:gd name="T34" fmla="*/ 336 w 627"/>
                <a:gd name="T35" fmla="*/ 160 h 710"/>
                <a:gd name="T36" fmla="*/ 311 w 627"/>
                <a:gd name="T37" fmla="*/ 166 h 710"/>
                <a:gd name="T38" fmla="*/ 287 w 627"/>
                <a:gd name="T39" fmla="*/ 176 h 710"/>
                <a:gd name="T40" fmla="*/ 259 w 627"/>
                <a:gd name="T41" fmla="*/ 194 h 710"/>
                <a:gd name="T42" fmla="*/ 244 w 627"/>
                <a:gd name="T43" fmla="*/ 689 h 710"/>
                <a:gd name="T44" fmla="*/ 240 w 627"/>
                <a:gd name="T45" fmla="*/ 707 h 710"/>
                <a:gd name="T46" fmla="*/ 234 w 627"/>
                <a:gd name="T47" fmla="*/ 709 h 710"/>
                <a:gd name="T48" fmla="*/ 221 w 627"/>
                <a:gd name="T49" fmla="*/ 710 h 710"/>
                <a:gd name="T50" fmla="*/ 45 w 627"/>
                <a:gd name="T51" fmla="*/ 710 h 710"/>
                <a:gd name="T52" fmla="*/ 36 w 627"/>
                <a:gd name="T53" fmla="*/ 708 h 710"/>
                <a:gd name="T54" fmla="*/ 32 w 627"/>
                <a:gd name="T55" fmla="*/ 705 h 710"/>
                <a:gd name="T56" fmla="*/ 31 w 627"/>
                <a:gd name="T57" fmla="*/ 696 h 710"/>
                <a:gd name="T58" fmla="*/ 31 w 627"/>
                <a:gd name="T59" fmla="*/ 229 h 710"/>
                <a:gd name="T60" fmla="*/ 29 w 627"/>
                <a:gd name="T61" fmla="*/ 180 h 710"/>
                <a:gd name="T62" fmla="*/ 22 w 627"/>
                <a:gd name="T63" fmla="*/ 138 h 710"/>
                <a:gd name="T64" fmla="*/ 13 w 627"/>
                <a:gd name="T65" fmla="*/ 101 h 710"/>
                <a:gd name="T66" fmla="*/ 3 w 627"/>
                <a:gd name="T67" fmla="*/ 71 h 710"/>
                <a:gd name="T68" fmla="*/ 0 w 627"/>
                <a:gd name="T69" fmla="*/ 61 h 710"/>
                <a:gd name="T70" fmla="*/ 0 w 627"/>
                <a:gd name="T71" fmla="*/ 53 h 710"/>
                <a:gd name="T72" fmla="*/ 4 w 627"/>
                <a:gd name="T73" fmla="*/ 47 h 710"/>
                <a:gd name="T74" fmla="*/ 13 w 627"/>
                <a:gd name="T75" fmla="*/ 44 h 710"/>
                <a:gd name="T76" fmla="*/ 166 w 627"/>
                <a:gd name="T77" fmla="*/ 1 h 710"/>
                <a:gd name="T78" fmla="*/ 181 w 627"/>
                <a:gd name="T79" fmla="*/ 1 h 710"/>
                <a:gd name="T80" fmla="*/ 191 w 627"/>
                <a:gd name="T81" fmla="*/ 9 h 710"/>
                <a:gd name="T82" fmla="*/ 203 w 627"/>
                <a:gd name="T83" fmla="*/ 27 h 710"/>
                <a:gd name="T84" fmla="*/ 214 w 627"/>
                <a:gd name="T85" fmla="*/ 50 h 710"/>
                <a:gd name="T86" fmla="*/ 222 w 627"/>
                <a:gd name="T87" fmla="*/ 71 h 710"/>
                <a:gd name="T88" fmla="*/ 237 w 627"/>
                <a:gd name="T89" fmla="*/ 73 h 710"/>
                <a:gd name="T90" fmla="*/ 261 w 627"/>
                <a:gd name="T91" fmla="*/ 54 h 710"/>
                <a:gd name="T92" fmla="*/ 286 w 627"/>
                <a:gd name="T93" fmla="*/ 39 h 710"/>
                <a:gd name="T94" fmla="*/ 310 w 627"/>
                <a:gd name="T95" fmla="*/ 27 h 710"/>
                <a:gd name="T96" fmla="*/ 334 w 627"/>
                <a:gd name="T97" fmla="*/ 17 h 710"/>
                <a:gd name="T98" fmla="*/ 359 w 627"/>
                <a:gd name="T99" fmla="*/ 11 h 710"/>
                <a:gd name="T100" fmla="*/ 384 w 627"/>
                <a:gd name="T101" fmla="*/ 6 h 710"/>
                <a:gd name="T102" fmla="*/ 412 w 627"/>
                <a:gd name="T103" fmla="*/ 3 h 710"/>
                <a:gd name="T104" fmla="*/ 451 w 627"/>
                <a:gd name="T105" fmla="*/ 4 h 710"/>
                <a:gd name="T106" fmla="*/ 496 w 627"/>
                <a:gd name="T107" fmla="*/ 12 h 710"/>
                <a:gd name="T108" fmla="*/ 526 w 627"/>
                <a:gd name="T109" fmla="*/ 22 h 710"/>
                <a:gd name="T110" fmla="*/ 544 w 627"/>
                <a:gd name="T111" fmla="*/ 30 h 710"/>
                <a:gd name="T112" fmla="*/ 559 w 627"/>
                <a:gd name="T113" fmla="*/ 40 h 710"/>
                <a:gd name="T114" fmla="*/ 573 w 627"/>
                <a:gd name="T115" fmla="*/ 53 h 710"/>
                <a:gd name="T116" fmla="*/ 591 w 627"/>
                <a:gd name="T117" fmla="*/ 75 h 710"/>
                <a:gd name="T118" fmla="*/ 608 w 627"/>
                <a:gd name="T119" fmla="*/ 110 h 710"/>
                <a:gd name="T120" fmla="*/ 620 w 627"/>
                <a:gd name="T121" fmla="*/ 153 h 710"/>
                <a:gd name="T122" fmla="*/ 626 w 627"/>
                <a:gd name="T123" fmla="*/ 202 h 710"/>
                <a:gd name="T124" fmla="*/ 627 w 627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" h="710">
                  <a:moveTo>
                    <a:pt x="627" y="688"/>
                  </a:moveTo>
                  <a:lnTo>
                    <a:pt x="627" y="695"/>
                  </a:lnTo>
                  <a:lnTo>
                    <a:pt x="626" y="700"/>
                  </a:lnTo>
                  <a:lnTo>
                    <a:pt x="625" y="705"/>
                  </a:lnTo>
                  <a:lnTo>
                    <a:pt x="624" y="707"/>
                  </a:lnTo>
                  <a:lnTo>
                    <a:pt x="622" y="708"/>
                  </a:lnTo>
                  <a:lnTo>
                    <a:pt x="617" y="709"/>
                  </a:lnTo>
                  <a:lnTo>
                    <a:pt x="613" y="710"/>
                  </a:lnTo>
                  <a:lnTo>
                    <a:pt x="606" y="710"/>
                  </a:lnTo>
                  <a:lnTo>
                    <a:pt x="435" y="710"/>
                  </a:lnTo>
                  <a:lnTo>
                    <a:pt x="428" y="710"/>
                  </a:lnTo>
                  <a:lnTo>
                    <a:pt x="423" y="709"/>
                  </a:lnTo>
                  <a:lnTo>
                    <a:pt x="419" y="708"/>
                  </a:lnTo>
                  <a:lnTo>
                    <a:pt x="416" y="707"/>
                  </a:lnTo>
                  <a:lnTo>
                    <a:pt x="415" y="705"/>
                  </a:lnTo>
                  <a:lnTo>
                    <a:pt x="414" y="700"/>
                  </a:lnTo>
                  <a:lnTo>
                    <a:pt x="413" y="695"/>
                  </a:lnTo>
                  <a:lnTo>
                    <a:pt x="413" y="688"/>
                  </a:lnTo>
                  <a:lnTo>
                    <a:pt x="413" y="251"/>
                  </a:lnTo>
                  <a:lnTo>
                    <a:pt x="413" y="240"/>
                  </a:lnTo>
                  <a:lnTo>
                    <a:pt x="412" y="229"/>
                  </a:lnTo>
                  <a:lnTo>
                    <a:pt x="411" y="219"/>
                  </a:lnTo>
                  <a:lnTo>
                    <a:pt x="408" y="211"/>
                  </a:lnTo>
                  <a:lnTo>
                    <a:pt x="406" y="203"/>
                  </a:lnTo>
                  <a:lnTo>
                    <a:pt x="404" y="195"/>
                  </a:lnTo>
                  <a:lnTo>
                    <a:pt x="401" y="189"/>
                  </a:lnTo>
                  <a:lnTo>
                    <a:pt x="398" y="182"/>
                  </a:lnTo>
                  <a:lnTo>
                    <a:pt x="393" y="177"/>
                  </a:lnTo>
                  <a:lnTo>
                    <a:pt x="388" y="172"/>
                  </a:lnTo>
                  <a:lnTo>
                    <a:pt x="383" y="168"/>
                  </a:lnTo>
                  <a:lnTo>
                    <a:pt x="377" y="165"/>
                  </a:lnTo>
                  <a:lnTo>
                    <a:pt x="371" y="163"/>
                  </a:lnTo>
                  <a:lnTo>
                    <a:pt x="365" y="162"/>
                  </a:lnTo>
                  <a:lnTo>
                    <a:pt x="357" y="160"/>
                  </a:lnTo>
                  <a:lnTo>
                    <a:pt x="349" y="159"/>
                  </a:lnTo>
                  <a:lnTo>
                    <a:pt x="336" y="160"/>
                  </a:lnTo>
                  <a:lnTo>
                    <a:pt x="323" y="163"/>
                  </a:lnTo>
                  <a:lnTo>
                    <a:pt x="311" y="166"/>
                  </a:lnTo>
                  <a:lnTo>
                    <a:pt x="299" y="170"/>
                  </a:lnTo>
                  <a:lnTo>
                    <a:pt x="287" y="176"/>
                  </a:lnTo>
                  <a:lnTo>
                    <a:pt x="273" y="184"/>
                  </a:lnTo>
                  <a:lnTo>
                    <a:pt x="259" y="194"/>
                  </a:lnTo>
                  <a:lnTo>
                    <a:pt x="244" y="206"/>
                  </a:lnTo>
                  <a:lnTo>
                    <a:pt x="244" y="689"/>
                  </a:lnTo>
                  <a:lnTo>
                    <a:pt x="243" y="700"/>
                  </a:lnTo>
                  <a:lnTo>
                    <a:pt x="240" y="707"/>
                  </a:lnTo>
                  <a:lnTo>
                    <a:pt x="238" y="708"/>
                  </a:lnTo>
                  <a:lnTo>
                    <a:pt x="234" y="709"/>
                  </a:lnTo>
                  <a:lnTo>
                    <a:pt x="228" y="710"/>
                  </a:lnTo>
                  <a:lnTo>
                    <a:pt x="221" y="710"/>
                  </a:lnTo>
                  <a:lnTo>
                    <a:pt x="52" y="710"/>
                  </a:lnTo>
                  <a:lnTo>
                    <a:pt x="45" y="710"/>
                  </a:lnTo>
                  <a:lnTo>
                    <a:pt x="40" y="709"/>
                  </a:lnTo>
                  <a:lnTo>
                    <a:pt x="36" y="708"/>
                  </a:lnTo>
                  <a:lnTo>
                    <a:pt x="34" y="707"/>
                  </a:lnTo>
                  <a:lnTo>
                    <a:pt x="32" y="705"/>
                  </a:lnTo>
                  <a:lnTo>
                    <a:pt x="32" y="700"/>
                  </a:lnTo>
                  <a:lnTo>
                    <a:pt x="31" y="696"/>
                  </a:lnTo>
                  <a:lnTo>
                    <a:pt x="31" y="689"/>
                  </a:lnTo>
                  <a:lnTo>
                    <a:pt x="31" y="229"/>
                  </a:lnTo>
                  <a:lnTo>
                    <a:pt x="31" y="203"/>
                  </a:lnTo>
                  <a:lnTo>
                    <a:pt x="29" y="180"/>
                  </a:lnTo>
                  <a:lnTo>
                    <a:pt x="26" y="157"/>
                  </a:lnTo>
                  <a:lnTo>
                    <a:pt x="22" y="138"/>
                  </a:lnTo>
                  <a:lnTo>
                    <a:pt x="18" y="119"/>
                  </a:lnTo>
                  <a:lnTo>
                    <a:pt x="13" y="101"/>
                  </a:lnTo>
                  <a:lnTo>
                    <a:pt x="9" y="8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53" y="3"/>
                  </a:lnTo>
                  <a:lnTo>
                    <a:pt x="166" y="1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7" y="4"/>
                  </a:lnTo>
                  <a:lnTo>
                    <a:pt x="191" y="9"/>
                  </a:lnTo>
                  <a:lnTo>
                    <a:pt x="197" y="14"/>
                  </a:lnTo>
                  <a:lnTo>
                    <a:pt x="203" y="27"/>
                  </a:lnTo>
                  <a:lnTo>
                    <a:pt x="211" y="41"/>
                  </a:lnTo>
                  <a:lnTo>
                    <a:pt x="214" y="50"/>
                  </a:lnTo>
                  <a:lnTo>
                    <a:pt x="219" y="60"/>
                  </a:lnTo>
                  <a:lnTo>
                    <a:pt x="222" y="71"/>
                  </a:lnTo>
                  <a:lnTo>
                    <a:pt x="225" y="84"/>
                  </a:lnTo>
                  <a:lnTo>
                    <a:pt x="237" y="73"/>
                  </a:lnTo>
                  <a:lnTo>
                    <a:pt x="249" y="63"/>
                  </a:lnTo>
                  <a:lnTo>
                    <a:pt x="261" y="54"/>
                  </a:lnTo>
                  <a:lnTo>
                    <a:pt x="273" y="47"/>
                  </a:lnTo>
                  <a:lnTo>
                    <a:pt x="286" y="39"/>
                  </a:lnTo>
                  <a:lnTo>
                    <a:pt x="298" y="33"/>
                  </a:lnTo>
                  <a:lnTo>
                    <a:pt x="310" y="27"/>
                  </a:lnTo>
                  <a:lnTo>
                    <a:pt x="322" y="22"/>
                  </a:lnTo>
                  <a:lnTo>
                    <a:pt x="334" y="17"/>
                  </a:lnTo>
                  <a:lnTo>
                    <a:pt x="346" y="14"/>
                  </a:lnTo>
                  <a:lnTo>
                    <a:pt x="359" y="11"/>
                  </a:lnTo>
                  <a:lnTo>
                    <a:pt x="372" y="7"/>
                  </a:lnTo>
                  <a:lnTo>
                    <a:pt x="384" y="6"/>
                  </a:lnTo>
                  <a:lnTo>
                    <a:pt x="399" y="4"/>
                  </a:lnTo>
                  <a:lnTo>
                    <a:pt x="412" y="3"/>
                  </a:lnTo>
                  <a:lnTo>
                    <a:pt x="426" y="3"/>
                  </a:lnTo>
                  <a:lnTo>
                    <a:pt x="451" y="4"/>
                  </a:lnTo>
                  <a:lnTo>
                    <a:pt x="474" y="6"/>
                  </a:lnTo>
                  <a:lnTo>
                    <a:pt x="496" y="12"/>
                  </a:lnTo>
                  <a:lnTo>
                    <a:pt x="517" y="17"/>
                  </a:lnTo>
                  <a:lnTo>
                    <a:pt x="526" y="22"/>
                  </a:lnTo>
                  <a:lnTo>
                    <a:pt x="535" y="25"/>
                  </a:lnTo>
                  <a:lnTo>
                    <a:pt x="544" y="30"/>
                  </a:lnTo>
                  <a:lnTo>
                    <a:pt x="551" y="35"/>
                  </a:lnTo>
                  <a:lnTo>
                    <a:pt x="559" y="40"/>
                  </a:lnTo>
                  <a:lnTo>
                    <a:pt x="567" y="47"/>
                  </a:lnTo>
                  <a:lnTo>
                    <a:pt x="573" y="53"/>
                  </a:lnTo>
                  <a:lnTo>
                    <a:pt x="579" y="60"/>
                  </a:lnTo>
                  <a:lnTo>
                    <a:pt x="591" y="75"/>
                  </a:lnTo>
                  <a:lnTo>
                    <a:pt x="601" y="92"/>
                  </a:lnTo>
                  <a:lnTo>
                    <a:pt x="608" y="110"/>
                  </a:lnTo>
                  <a:lnTo>
                    <a:pt x="615" y="131"/>
                  </a:lnTo>
                  <a:lnTo>
                    <a:pt x="620" y="153"/>
                  </a:lnTo>
                  <a:lnTo>
                    <a:pt x="624" y="176"/>
                  </a:lnTo>
                  <a:lnTo>
                    <a:pt x="626" y="202"/>
                  </a:lnTo>
                  <a:lnTo>
                    <a:pt x="627" y="229"/>
                  </a:lnTo>
                  <a:lnTo>
                    <a:pt x="627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2B01F8C-0C1B-4EFD-AB1C-15164BE10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0" y="570"/>
              <a:ext cx="53" cy="92"/>
            </a:xfrm>
            <a:custGeom>
              <a:avLst/>
              <a:gdLst>
                <a:gd name="T0" fmla="*/ 530 w 531"/>
                <a:gd name="T1" fmla="*/ 855 h 925"/>
                <a:gd name="T2" fmla="*/ 531 w 531"/>
                <a:gd name="T3" fmla="*/ 867 h 925"/>
                <a:gd name="T4" fmla="*/ 527 w 531"/>
                <a:gd name="T5" fmla="*/ 875 h 925"/>
                <a:gd name="T6" fmla="*/ 518 w 531"/>
                <a:gd name="T7" fmla="*/ 882 h 925"/>
                <a:gd name="T8" fmla="*/ 490 w 531"/>
                <a:gd name="T9" fmla="*/ 893 h 925"/>
                <a:gd name="T10" fmla="*/ 445 w 531"/>
                <a:gd name="T11" fmla="*/ 908 h 925"/>
                <a:gd name="T12" fmla="*/ 395 w 531"/>
                <a:gd name="T13" fmla="*/ 918 h 925"/>
                <a:gd name="T14" fmla="*/ 348 w 531"/>
                <a:gd name="T15" fmla="*/ 924 h 925"/>
                <a:gd name="T16" fmla="*/ 309 w 531"/>
                <a:gd name="T17" fmla="*/ 924 h 925"/>
                <a:gd name="T18" fmla="*/ 277 w 531"/>
                <a:gd name="T19" fmla="*/ 922 h 925"/>
                <a:gd name="T20" fmla="*/ 247 w 531"/>
                <a:gd name="T21" fmla="*/ 915 h 925"/>
                <a:gd name="T22" fmla="*/ 222 w 531"/>
                <a:gd name="T23" fmla="*/ 906 h 925"/>
                <a:gd name="T24" fmla="*/ 199 w 531"/>
                <a:gd name="T25" fmla="*/ 894 h 925"/>
                <a:gd name="T26" fmla="*/ 179 w 531"/>
                <a:gd name="T27" fmla="*/ 880 h 925"/>
                <a:gd name="T28" fmla="*/ 163 w 531"/>
                <a:gd name="T29" fmla="*/ 864 h 925"/>
                <a:gd name="T30" fmla="*/ 147 w 531"/>
                <a:gd name="T31" fmla="*/ 844 h 925"/>
                <a:gd name="T32" fmla="*/ 134 w 531"/>
                <a:gd name="T33" fmla="*/ 819 h 925"/>
                <a:gd name="T34" fmla="*/ 124 w 531"/>
                <a:gd name="T35" fmla="*/ 790 h 925"/>
                <a:gd name="T36" fmla="*/ 119 w 531"/>
                <a:gd name="T37" fmla="*/ 758 h 925"/>
                <a:gd name="T38" fmla="*/ 117 w 531"/>
                <a:gd name="T39" fmla="*/ 720 h 925"/>
                <a:gd name="T40" fmla="*/ 117 w 531"/>
                <a:gd name="T41" fmla="*/ 372 h 925"/>
                <a:gd name="T42" fmla="*/ 16 w 531"/>
                <a:gd name="T43" fmla="*/ 372 h 925"/>
                <a:gd name="T44" fmla="*/ 6 w 531"/>
                <a:gd name="T45" fmla="*/ 371 h 925"/>
                <a:gd name="T46" fmla="*/ 1 w 531"/>
                <a:gd name="T47" fmla="*/ 368 h 925"/>
                <a:gd name="T48" fmla="*/ 0 w 531"/>
                <a:gd name="T49" fmla="*/ 357 h 925"/>
                <a:gd name="T50" fmla="*/ 0 w 531"/>
                <a:gd name="T51" fmla="*/ 242 h 925"/>
                <a:gd name="T52" fmla="*/ 0 w 531"/>
                <a:gd name="T53" fmla="*/ 228 h 925"/>
                <a:gd name="T54" fmla="*/ 4 w 531"/>
                <a:gd name="T55" fmla="*/ 221 h 925"/>
                <a:gd name="T56" fmla="*/ 10 w 531"/>
                <a:gd name="T57" fmla="*/ 219 h 925"/>
                <a:gd name="T58" fmla="*/ 24 w 531"/>
                <a:gd name="T59" fmla="*/ 218 h 925"/>
                <a:gd name="T60" fmla="*/ 117 w 531"/>
                <a:gd name="T61" fmla="*/ 41 h 925"/>
                <a:gd name="T62" fmla="*/ 119 w 531"/>
                <a:gd name="T63" fmla="*/ 23 h 925"/>
                <a:gd name="T64" fmla="*/ 125 w 531"/>
                <a:gd name="T65" fmla="*/ 19 h 925"/>
                <a:gd name="T66" fmla="*/ 138 w 531"/>
                <a:gd name="T67" fmla="*/ 17 h 925"/>
                <a:gd name="T68" fmla="*/ 312 w 531"/>
                <a:gd name="T69" fmla="*/ 0 h 925"/>
                <a:gd name="T70" fmla="*/ 323 w 531"/>
                <a:gd name="T71" fmla="*/ 0 h 925"/>
                <a:gd name="T72" fmla="*/ 328 w 531"/>
                <a:gd name="T73" fmla="*/ 4 h 925"/>
                <a:gd name="T74" fmla="*/ 331 w 531"/>
                <a:gd name="T75" fmla="*/ 13 h 925"/>
                <a:gd name="T76" fmla="*/ 331 w 531"/>
                <a:gd name="T77" fmla="*/ 218 h 925"/>
                <a:gd name="T78" fmla="*/ 499 w 531"/>
                <a:gd name="T79" fmla="*/ 218 h 925"/>
                <a:gd name="T80" fmla="*/ 510 w 531"/>
                <a:gd name="T81" fmla="*/ 220 h 925"/>
                <a:gd name="T82" fmla="*/ 514 w 531"/>
                <a:gd name="T83" fmla="*/ 226 h 925"/>
                <a:gd name="T84" fmla="*/ 514 w 531"/>
                <a:gd name="T85" fmla="*/ 235 h 925"/>
                <a:gd name="T86" fmla="*/ 490 w 531"/>
                <a:gd name="T87" fmla="*/ 354 h 925"/>
                <a:gd name="T88" fmla="*/ 487 w 531"/>
                <a:gd name="T89" fmla="*/ 363 h 925"/>
                <a:gd name="T90" fmla="*/ 482 w 531"/>
                <a:gd name="T91" fmla="*/ 369 h 925"/>
                <a:gd name="T92" fmla="*/ 477 w 531"/>
                <a:gd name="T93" fmla="*/ 372 h 925"/>
                <a:gd name="T94" fmla="*/ 467 w 531"/>
                <a:gd name="T95" fmla="*/ 372 h 925"/>
                <a:gd name="T96" fmla="*/ 331 w 531"/>
                <a:gd name="T97" fmla="*/ 681 h 925"/>
                <a:gd name="T98" fmla="*/ 333 w 531"/>
                <a:gd name="T99" fmla="*/ 713 h 925"/>
                <a:gd name="T100" fmla="*/ 336 w 531"/>
                <a:gd name="T101" fmla="*/ 725 h 925"/>
                <a:gd name="T102" fmla="*/ 341 w 531"/>
                <a:gd name="T103" fmla="*/ 733 h 925"/>
                <a:gd name="T104" fmla="*/ 346 w 531"/>
                <a:gd name="T105" fmla="*/ 738 h 925"/>
                <a:gd name="T106" fmla="*/ 354 w 531"/>
                <a:gd name="T107" fmla="*/ 743 h 925"/>
                <a:gd name="T108" fmla="*/ 374 w 531"/>
                <a:gd name="T109" fmla="*/ 746 h 925"/>
                <a:gd name="T110" fmla="*/ 393 w 531"/>
                <a:gd name="T111" fmla="*/ 745 h 925"/>
                <a:gd name="T112" fmla="*/ 415 w 531"/>
                <a:gd name="T113" fmla="*/ 740 h 925"/>
                <a:gd name="T114" fmla="*/ 441 w 531"/>
                <a:gd name="T115" fmla="*/ 732 h 925"/>
                <a:gd name="T116" fmla="*/ 474 w 531"/>
                <a:gd name="T117" fmla="*/ 719 h 925"/>
                <a:gd name="T118" fmla="*/ 482 w 531"/>
                <a:gd name="T119" fmla="*/ 716 h 925"/>
                <a:gd name="T120" fmla="*/ 490 w 531"/>
                <a:gd name="T121" fmla="*/ 717 h 925"/>
                <a:gd name="T122" fmla="*/ 496 w 531"/>
                <a:gd name="T123" fmla="*/ 723 h 925"/>
                <a:gd name="T124" fmla="*/ 499 w 531"/>
                <a:gd name="T125" fmla="*/ 731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1" h="925">
                  <a:moveTo>
                    <a:pt x="529" y="849"/>
                  </a:moveTo>
                  <a:lnTo>
                    <a:pt x="530" y="855"/>
                  </a:lnTo>
                  <a:lnTo>
                    <a:pt x="531" y="862"/>
                  </a:lnTo>
                  <a:lnTo>
                    <a:pt x="531" y="867"/>
                  </a:lnTo>
                  <a:lnTo>
                    <a:pt x="530" y="872"/>
                  </a:lnTo>
                  <a:lnTo>
                    <a:pt x="527" y="875"/>
                  </a:lnTo>
                  <a:lnTo>
                    <a:pt x="523" y="879"/>
                  </a:lnTo>
                  <a:lnTo>
                    <a:pt x="518" y="882"/>
                  </a:lnTo>
                  <a:lnTo>
                    <a:pt x="510" y="886"/>
                  </a:lnTo>
                  <a:lnTo>
                    <a:pt x="490" y="893"/>
                  </a:lnTo>
                  <a:lnTo>
                    <a:pt x="468" y="901"/>
                  </a:lnTo>
                  <a:lnTo>
                    <a:pt x="445" y="908"/>
                  </a:lnTo>
                  <a:lnTo>
                    <a:pt x="420" y="913"/>
                  </a:lnTo>
                  <a:lnTo>
                    <a:pt x="395" y="918"/>
                  </a:lnTo>
                  <a:lnTo>
                    <a:pt x="370" y="922"/>
                  </a:lnTo>
                  <a:lnTo>
                    <a:pt x="348" y="924"/>
                  </a:lnTo>
                  <a:lnTo>
                    <a:pt x="326" y="925"/>
                  </a:lnTo>
                  <a:lnTo>
                    <a:pt x="309" y="924"/>
                  </a:lnTo>
                  <a:lnTo>
                    <a:pt x="292" y="923"/>
                  </a:lnTo>
                  <a:lnTo>
                    <a:pt x="277" y="922"/>
                  </a:lnTo>
                  <a:lnTo>
                    <a:pt x="262" y="918"/>
                  </a:lnTo>
                  <a:lnTo>
                    <a:pt x="247" y="915"/>
                  </a:lnTo>
                  <a:lnTo>
                    <a:pt x="234" y="911"/>
                  </a:lnTo>
                  <a:lnTo>
                    <a:pt x="222" y="906"/>
                  </a:lnTo>
                  <a:lnTo>
                    <a:pt x="210" y="901"/>
                  </a:lnTo>
                  <a:lnTo>
                    <a:pt x="199" y="894"/>
                  </a:lnTo>
                  <a:lnTo>
                    <a:pt x="189" y="888"/>
                  </a:lnTo>
                  <a:lnTo>
                    <a:pt x="179" y="880"/>
                  </a:lnTo>
                  <a:lnTo>
                    <a:pt x="171" y="873"/>
                  </a:lnTo>
                  <a:lnTo>
                    <a:pt x="163" y="864"/>
                  </a:lnTo>
                  <a:lnTo>
                    <a:pt x="155" y="854"/>
                  </a:lnTo>
                  <a:lnTo>
                    <a:pt x="147" y="844"/>
                  </a:lnTo>
                  <a:lnTo>
                    <a:pt x="142" y="833"/>
                  </a:lnTo>
                  <a:lnTo>
                    <a:pt x="134" y="819"/>
                  </a:lnTo>
                  <a:lnTo>
                    <a:pt x="129" y="805"/>
                  </a:lnTo>
                  <a:lnTo>
                    <a:pt x="124" y="790"/>
                  </a:lnTo>
                  <a:lnTo>
                    <a:pt x="121" y="774"/>
                  </a:lnTo>
                  <a:lnTo>
                    <a:pt x="119" y="758"/>
                  </a:lnTo>
                  <a:lnTo>
                    <a:pt x="118" y="739"/>
                  </a:lnTo>
                  <a:lnTo>
                    <a:pt x="117" y="720"/>
                  </a:lnTo>
                  <a:lnTo>
                    <a:pt x="117" y="698"/>
                  </a:lnTo>
                  <a:lnTo>
                    <a:pt x="117" y="372"/>
                  </a:lnTo>
                  <a:lnTo>
                    <a:pt x="23" y="372"/>
                  </a:lnTo>
                  <a:lnTo>
                    <a:pt x="16" y="372"/>
                  </a:lnTo>
                  <a:lnTo>
                    <a:pt x="10" y="372"/>
                  </a:lnTo>
                  <a:lnTo>
                    <a:pt x="6" y="371"/>
                  </a:lnTo>
                  <a:lnTo>
                    <a:pt x="4" y="370"/>
                  </a:lnTo>
                  <a:lnTo>
                    <a:pt x="1" y="368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49"/>
                  </a:lnTo>
                  <a:lnTo>
                    <a:pt x="0" y="242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1" y="224"/>
                  </a:lnTo>
                  <a:lnTo>
                    <a:pt x="4" y="221"/>
                  </a:lnTo>
                  <a:lnTo>
                    <a:pt x="6" y="219"/>
                  </a:lnTo>
                  <a:lnTo>
                    <a:pt x="10" y="219"/>
                  </a:lnTo>
                  <a:lnTo>
                    <a:pt x="17" y="218"/>
                  </a:lnTo>
                  <a:lnTo>
                    <a:pt x="24" y="218"/>
                  </a:lnTo>
                  <a:lnTo>
                    <a:pt x="117" y="218"/>
                  </a:lnTo>
                  <a:lnTo>
                    <a:pt x="117" y="41"/>
                  </a:lnTo>
                  <a:lnTo>
                    <a:pt x="118" y="29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5" y="19"/>
                  </a:lnTo>
                  <a:lnTo>
                    <a:pt x="131" y="18"/>
                  </a:lnTo>
                  <a:lnTo>
                    <a:pt x="138" y="17"/>
                  </a:lnTo>
                  <a:lnTo>
                    <a:pt x="304" y="1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5" y="2"/>
                  </a:lnTo>
                  <a:lnTo>
                    <a:pt x="328" y="4"/>
                  </a:lnTo>
                  <a:lnTo>
                    <a:pt x="330" y="7"/>
                  </a:lnTo>
                  <a:lnTo>
                    <a:pt x="331" y="13"/>
                  </a:lnTo>
                  <a:lnTo>
                    <a:pt x="331" y="20"/>
                  </a:lnTo>
                  <a:lnTo>
                    <a:pt x="331" y="218"/>
                  </a:lnTo>
                  <a:lnTo>
                    <a:pt x="490" y="218"/>
                  </a:lnTo>
                  <a:lnTo>
                    <a:pt x="499" y="218"/>
                  </a:lnTo>
                  <a:lnTo>
                    <a:pt x="505" y="219"/>
                  </a:lnTo>
                  <a:lnTo>
                    <a:pt x="510" y="220"/>
                  </a:lnTo>
                  <a:lnTo>
                    <a:pt x="513" y="223"/>
                  </a:lnTo>
                  <a:lnTo>
                    <a:pt x="514" y="226"/>
                  </a:lnTo>
                  <a:lnTo>
                    <a:pt x="514" y="230"/>
                  </a:lnTo>
                  <a:lnTo>
                    <a:pt x="514" y="235"/>
                  </a:lnTo>
                  <a:lnTo>
                    <a:pt x="513" y="241"/>
                  </a:lnTo>
                  <a:lnTo>
                    <a:pt x="490" y="354"/>
                  </a:lnTo>
                  <a:lnTo>
                    <a:pt x="489" y="359"/>
                  </a:lnTo>
                  <a:lnTo>
                    <a:pt x="487" y="363"/>
                  </a:lnTo>
                  <a:lnTo>
                    <a:pt x="486" y="367"/>
                  </a:lnTo>
                  <a:lnTo>
                    <a:pt x="482" y="369"/>
                  </a:lnTo>
                  <a:lnTo>
                    <a:pt x="480" y="371"/>
                  </a:lnTo>
                  <a:lnTo>
                    <a:pt x="477" y="372"/>
                  </a:lnTo>
                  <a:lnTo>
                    <a:pt x="473" y="372"/>
                  </a:lnTo>
                  <a:lnTo>
                    <a:pt x="467" y="372"/>
                  </a:lnTo>
                  <a:lnTo>
                    <a:pt x="331" y="372"/>
                  </a:lnTo>
                  <a:lnTo>
                    <a:pt x="331" y="681"/>
                  </a:lnTo>
                  <a:lnTo>
                    <a:pt x="331" y="699"/>
                  </a:lnTo>
                  <a:lnTo>
                    <a:pt x="333" y="713"/>
                  </a:lnTo>
                  <a:lnTo>
                    <a:pt x="334" y="720"/>
                  </a:lnTo>
                  <a:lnTo>
                    <a:pt x="336" y="725"/>
                  </a:lnTo>
                  <a:lnTo>
                    <a:pt x="339" y="729"/>
                  </a:lnTo>
                  <a:lnTo>
                    <a:pt x="341" y="733"/>
                  </a:lnTo>
                  <a:lnTo>
                    <a:pt x="343" y="736"/>
                  </a:lnTo>
                  <a:lnTo>
                    <a:pt x="346" y="738"/>
                  </a:lnTo>
                  <a:lnTo>
                    <a:pt x="350" y="741"/>
                  </a:lnTo>
                  <a:lnTo>
                    <a:pt x="354" y="743"/>
                  </a:lnTo>
                  <a:lnTo>
                    <a:pt x="363" y="746"/>
                  </a:lnTo>
                  <a:lnTo>
                    <a:pt x="374" y="746"/>
                  </a:lnTo>
                  <a:lnTo>
                    <a:pt x="384" y="746"/>
                  </a:lnTo>
                  <a:lnTo>
                    <a:pt x="393" y="745"/>
                  </a:lnTo>
                  <a:lnTo>
                    <a:pt x="404" y="743"/>
                  </a:lnTo>
                  <a:lnTo>
                    <a:pt x="415" y="740"/>
                  </a:lnTo>
                  <a:lnTo>
                    <a:pt x="427" y="736"/>
                  </a:lnTo>
                  <a:lnTo>
                    <a:pt x="441" y="732"/>
                  </a:lnTo>
                  <a:lnTo>
                    <a:pt x="457" y="725"/>
                  </a:lnTo>
                  <a:lnTo>
                    <a:pt x="474" y="719"/>
                  </a:lnTo>
                  <a:lnTo>
                    <a:pt x="478" y="716"/>
                  </a:lnTo>
                  <a:lnTo>
                    <a:pt x="482" y="716"/>
                  </a:lnTo>
                  <a:lnTo>
                    <a:pt x="487" y="716"/>
                  </a:lnTo>
                  <a:lnTo>
                    <a:pt x="490" y="717"/>
                  </a:lnTo>
                  <a:lnTo>
                    <a:pt x="492" y="720"/>
                  </a:lnTo>
                  <a:lnTo>
                    <a:pt x="496" y="723"/>
                  </a:lnTo>
                  <a:lnTo>
                    <a:pt x="498" y="726"/>
                  </a:lnTo>
                  <a:lnTo>
                    <a:pt x="499" y="731"/>
                  </a:lnTo>
                  <a:lnTo>
                    <a:pt x="529" y="84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EFD8CCB-9E78-4087-AFC1-01C5F7957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" y="589"/>
              <a:ext cx="62" cy="73"/>
            </a:xfrm>
            <a:custGeom>
              <a:avLst/>
              <a:gdLst>
                <a:gd name="T0" fmla="*/ 401 w 616"/>
                <a:gd name="T1" fmla="*/ 224 h 731"/>
                <a:gd name="T2" fmla="*/ 387 w 616"/>
                <a:gd name="T3" fmla="*/ 177 h 731"/>
                <a:gd name="T4" fmla="*/ 362 w 616"/>
                <a:gd name="T5" fmla="*/ 151 h 731"/>
                <a:gd name="T6" fmla="*/ 324 w 616"/>
                <a:gd name="T7" fmla="*/ 140 h 731"/>
                <a:gd name="T8" fmla="*/ 280 w 616"/>
                <a:gd name="T9" fmla="*/ 144 h 731"/>
                <a:gd name="T10" fmla="*/ 247 w 616"/>
                <a:gd name="T11" fmla="*/ 163 h 731"/>
                <a:gd name="T12" fmla="*/ 226 w 616"/>
                <a:gd name="T13" fmla="*/ 199 h 731"/>
                <a:gd name="T14" fmla="*/ 210 w 616"/>
                <a:gd name="T15" fmla="*/ 257 h 731"/>
                <a:gd name="T16" fmla="*/ 616 w 616"/>
                <a:gd name="T17" fmla="*/ 397 h 731"/>
                <a:gd name="T18" fmla="*/ 605 w 616"/>
                <a:gd name="T19" fmla="*/ 413 h 731"/>
                <a:gd name="T20" fmla="*/ 205 w 616"/>
                <a:gd name="T21" fmla="*/ 415 h 731"/>
                <a:gd name="T22" fmla="*/ 217 w 616"/>
                <a:gd name="T23" fmla="*/ 484 h 731"/>
                <a:gd name="T24" fmla="*/ 243 w 616"/>
                <a:gd name="T25" fmla="*/ 532 h 731"/>
                <a:gd name="T26" fmla="*/ 283 w 616"/>
                <a:gd name="T27" fmla="*/ 560 h 731"/>
                <a:gd name="T28" fmla="*/ 339 w 616"/>
                <a:gd name="T29" fmla="*/ 568 h 731"/>
                <a:gd name="T30" fmla="*/ 430 w 616"/>
                <a:gd name="T31" fmla="*/ 556 h 731"/>
                <a:gd name="T32" fmla="*/ 511 w 616"/>
                <a:gd name="T33" fmla="*/ 521 h 731"/>
                <a:gd name="T34" fmla="*/ 529 w 616"/>
                <a:gd name="T35" fmla="*/ 518 h 731"/>
                <a:gd name="T36" fmla="*/ 544 w 616"/>
                <a:gd name="T37" fmla="*/ 530 h 731"/>
                <a:gd name="T38" fmla="*/ 595 w 616"/>
                <a:gd name="T39" fmla="*/ 636 h 731"/>
                <a:gd name="T40" fmla="*/ 591 w 616"/>
                <a:gd name="T41" fmla="*/ 650 h 731"/>
                <a:gd name="T42" fmla="*/ 562 w 616"/>
                <a:gd name="T43" fmla="*/ 669 h 731"/>
                <a:gd name="T44" fmla="*/ 464 w 616"/>
                <a:gd name="T45" fmla="*/ 710 h 731"/>
                <a:gd name="T46" fmla="*/ 355 w 616"/>
                <a:gd name="T47" fmla="*/ 730 h 731"/>
                <a:gd name="T48" fmla="*/ 269 w 616"/>
                <a:gd name="T49" fmla="*/ 728 h 731"/>
                <a:gd name="T50" fmla="*/ 200 w 616"/>
                <a:gd name="T51" fmla="*/ 712 h 731"/>
                <a:gd name="T52" fmla="*/ 142 w 616"/>
                <a:gd name="T53" fmla="*/ 686 h 731"/>
                <a:gd name="T54" fmla="*/ 92 w 616"/>
                <a:gd name="T55" fmla="*/ 648 h 731"/>
                <a:gd name="T56" fmla="*/ 54 w 616"/>
                <a:gd name="T57" fmla="*/ 600 h 731"/>
                <a:gd name="T58" fmla="*/ 26 w 616"/>
                <a:gd name="T59" fmla="*/ 540 h 731"/>
                <a:gd name="T60" fmla="*/ 8 w 616"/>
                <a:gd name="T61" fmla="*/ 471 h 731"/>
                <a:gd name="T62" fmla="*/ 0 w 616"/>
                <a:gd name="T63" fmla="*/ 392 h 731"/>
                <a:gd name="T64" fmla="*/ 3 w 616"/>
                <a:gd name="T65" fmla="*/ 311 h 731"/>
                <a:gd name="T66" fmla="*/ 18 w 616"/>
                <a:gd name="T67" fmla="*/ 238 h 731"/>
                <a:gd name="T68" fmla="*/ 42 w 616"/>
                <a:gd name="T69" fmla="*/ 173 h 731"/>
                <a:gd name="T70" fmla="*/ 76 w 616"/>
                <a:gd name="T71" fmla="*/ 116 h 731"/>
                <a:gd name="T72" fmla="*/ 120 w 616"/>
                <a:gd name="T73" fmla="*/ 70 h 731"/>
                <a:gd name="T74" fmla="*/ 172 w 616"/>
                <a:gd name="T75" fmla="*/ 34 h 731"/>
                <a:gd name="T76" fmla="*/ 234 w 616"/>
                <a:gd name="T77" fmla="*/ 11 h 731"/>
                <a:gd name="T78" fmla="*/ 303 w 616"/>
                <a:gd name="T79" fmla="*/ 1 h 731"/>
                <a:gd name="T80" fmla="*/ 376 w 616"/>
                <a:gd name="T81" fmla="*/ 3 h 731"/>
                <a:gd name="T82" fmla="*/ 438 w 616"/>
                <a:gd name="T83" fmla="*/ 19 h 731"/>
                <a:gd name="T84" fmla="*/ 492 w 616"/>
                <a:gd name="T85" fmla="*/ 47 h 731"/>
                <a:gd name="T86" fmla="*/ 535 w 616"/>
                <a:gd name="T87" fmla="*/ 86 h 731"/>
                <a:gd name="T88" fmla="*/ 569 w 616"/>
                <a:gd name="T89" fmla="*/ 139 h 731"/>
                <a:gd name="T90" fmla="*/ 593 w 616"/>
                <a:gd name="T91" fmla="*/ 202 h 731"/>
                <a:gd name="T92" fmla="*/ 609 w 616"/>
                <a:gd name="T93" fmla="*/ 278 h 731"/>
                <a:gd name="T94" fmla="*/ 616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6" y="275"/>
                  </a:moveTo>
                  <a:lnTo>
                    <a:pt x="405" y="257"/>
                  </a:lnTo>
                  <a:lnTo>
                    <a:pt x="403" y="239"/>
                  </a:lnTo>
                  <a:lnTo>
                    <a:pt x="401" y="224"/>
                  </a:lnTo>
                  <a:lnTo>
                    <a:pt x="399" y="210"/>
                  </a:lnTo>
                  <a:lnTo>
                    <a:pt x="395" y="198"/>
                  </a:lnTo>
                  <a:lnTo>
                    <a:pt x="391" y="187"/>
                  </a:lnTo>
                  <a:lnTo>
                    <a:pt x="387" y="177"/>
                  </a:lnTo>
                  <a:lnTo>
                    <a:pt x="382" y="169"/>
                  </a:lnTo>
                  <a:lnTo>
                    <a:pt x="376" y="162"/>
                  </a:lnTo>
                  <a:lnTo>
                    <a:pt x="369" y="156"/>
                  </a:lnTo>
                  <a:lnTo>
                    <a:pt x="362" y="151"/>
                  </a:lnTo>
                  <a:lnTo>
                    <a:pt x="354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4" y="140"/>
                  </a:lnTo>
                  <a:lnTo>
                    <a:pt x="313" y="140"/>
                  </a:lnTo>
                  <a:lnTo>
                    <a:pt x="301" y="140"/>
                  </a:lnTo>
                  <a:lnTo>
                    <a:pt x="290" y="142"/>
                  </a:lnTo>
                  <a:lnTo>
                    <a:pt x="280" y="144"/>
                  </a:lnTo>
                  <a:lnTo>
                    <a:pt x="271" y="148"/>
                  </a:lnTo>
                  <a:lnTo>
                    <a:pt x="262" y="152"/>
                  </a:lnTo>
                  <a:lnTo>
                    <a:pt x="255" y="156"/>
                  </a:lnTo>
                  <a:lnTo>
                    <a:pt x="247" y="163"/>
                  </a:lnTo>
                  <a:lnTo>
                    <a:pt x="242" y="169"/>
                  </a:lnTo>
                  <a:lnTo>
                    <a:pt x="236" y="178"/>
                  </a:lnTo>
                  <a:lnTo>
                    <a:pt x="231" y="188"/>
                  </a:lnTo>
                  <a:lnTo>
                    <a:pt x="226" y="199"/>
                  </a:lnTo>
                  <a:lnTo>
                    <a:pt x="222" y="211"/>
                  </a:lnTo>
                  <a:lnTo>
                    <a:pt x="217" y="225"/>
                  </a:lnTo>
                  <a:lnTo>
                    <a:pt x="213" y="240"/>
                  </a:lnTo>
                  <a:lnTo>
                    <a:pt x="210" y="257"/>
                  </a:lnTo>
                  <a:lnTo>
                    <a:pt x="208" y="275"/>
                  </a:lnTo>
                  <a:lnTo>
                    <a:pt x="406" y="275"/>
                  </a:lnTo>
                  <a:close/>
                  <a:moveTo>
                    <a:pt x="616" y="388"/>
                  </a:moveTo>
                  <a:lnTo>
                    <a:pt x="616" y="397"/>
                  </a:lnTo>
                  <a:lnTo>
                    <a:pt x="614" y="403"/>
                  </a:lnTo>
                  <a:lnTo>
                    <a:pt x="612" y="408"/>
                  </a:lnTo>
                  <a:lnTo>
                    <a:pt x="609" y="411"/>
                  </a:lnTo>
                  <a:lnTo>
                    <a:pt x="605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5" y="415"/>
                  </a:lnTo>
                  <a:lnTo>
                    <a:pt x="208" y="435"/>
                  </a:lnTo>
                  <a:lnTo>
                    <a:pt x="210" y="452"/>
                  </a:lnTo>
                  <a:lnTo>
                    <a:pt x="213" y="469"/>
                  </a:lnTo>
                  <a:lnTo>
                    <a:pt x="217" y="484"/>
                  </a:lnTo>
                  <a:lnTo>
                    <a:pt x="222" y="498"/>
                  </a:lnTo>
                  <a:lnTo>
                    <a:pt x="228" y="511"/>
                  </a:lnTo>
                  <a:lnTo>
                    <a:pt x="235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1" y="549"/>
                  </a:lnTo>
                  <a:lnTo>
                    <a:pt x="271" y="554"/>
                  </a:lnTo>
                  <a:lnTo>
                    <a:pt x="283" y="560"/>
                  </a:lnTo>
                  <a:lnTo>
                    <a:pt x="295" y="564"/>
                  </a:lnTo>
                  <a:lnTo>
                    <a:pt x="310" y="566"/>
                  </a:lnTo>
                  <a:lnTo>
                    <a:pt x="324" y="568"/>
                  </a:lnTo>
                  <a:lnTo>
                    <a:pt x="339" y="568"/>
                  </a:lnTo>
                  <a:lnTo>
                    <a:pt x="365" y="568"/>
                  </a:lnTo>
                  <a:lnTo>
                    <a:pt x="388" y="566"/>
                  </a:lnTo>
                  <a:lnTo>
                    <a:pt x="410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1"/>
                  </a:lnTo>
                  <a:lnTo>
                    <a:pt x="490" y="532"/>
                  </a:lnTo>
                  <a:lnTo>
                    <a:pt x="511" y="521"/>
                  </a:lnTo>
                  <a:lnTo>
                    <a:pt x="516" y="519"/>
                  </a:lnTo>
                  <a:lnTo>
                    <a:pt x="520" y="518"/>
                  </a:lnTo>
                  <a:lnTo>
                    <a:pt x="525" y="517"/>
                  </a:lnTo>
                  <a:lnTo>
                    <a:pt x="529" y="518"/>
                  </a:lnTo>
                  <a:lnTo>
                    <a:pt x="534" y="519"/>
                  </a:lnTo>
                  <a:lnTo>
                    <a:pt x="537" y="521"/>
                  </a:lnTo>
                  <a:lnTo>
                    <a:pt x="540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4" y="633"/>
                  </a:lnTo>
                  <a:lnTo>
                    <a:pt x="595" y="636"/>
                  </a:lnTo>
                  <a:lnTo>
                    <a:pt x="595" y="640"/>
                  </a:lnTo>
                  <a:lnTo>
                    <a:pt x="594" y="644"/>
                  </a:lnTo>
                  <a:lnTo>
                    <a:pt x="593" y="647"/>
                  </a:lnTo>
                  <a:lnTo>
                    <a:pt x="591" y="650"/>
                  </a:lnTo>
                  <a:lnTo>
                    <a:pt x="587" y="652"/>
                  </a:lnTo>
                  <a:lnTo>
                    <a:pt x="580" y="658"/>
                  </a:lnTo>
                  <a:lnTo>
                    <a:pt x="572" y="663"/>
                  </a:lnTo>
                  <a:lnTo>
                    <a:pt x="562" y="669"/>
                  </a:lnTo>
                  <a:lnTo>
                    <a:pt x="550" y="675"/>
                  </a:lnTo>
                  <a:lnTo>
                    <a:pt x="522" y="690"/>
                  </a:lnTo>
                  <a:lnTo>
                    <a:pt x="493" y="702"/>
                  </a:lnTo>
                  <a:lnTo>
                    <a:pt x="464" y="710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1" y="728"/>
                  </a:lnTo>
                  <a:lnTo>
                    <a:pt x="355" y="730"/>
                  </a:lnTo>
                  <a:lnTo>
                    <a:pt x="328" y="731"/>
                  </a:lnTo>
                  <a:lnTo>
                    <a:pt x="307" y="730"/>
                  </a:lnTo>
                  <a:lnTo>
                    <a:pt x="289" y="729"/>
                  </a:lnTo>
                  <a:lnTo>
                    <a:pt x="269" y="728"/>
                  </a:lnTo>
                  <a:lnTo>
                    <a:pt x="251" y="724"/>
                  </a:lnTo>
                  <a:lnTo>
                    <a:pt x="234" y="721"/>
                  </a:lnTo>
                  <a:lnTo>
                    <a:pt x="216" y="718"/>
                  </a:lnTo>
                  <a:lnTo>
                    <a:pt x="200" y="712"/>
                  </a:lnTo>
                  <a:lnTo>
                    <a:pt x="184" y="707"/>
                  </a:lnTo>
                  <a:lnTo>
                    <a:pt x="169" y="702"/>
                  </a:lnTo>
                  <a:lnTo>
                    <a:pt x="155" y="694"/>
                  </a:lnTo>
                  <a:lnTo>
                    <a:pt x="142" y="686"/>
                  </a:lnTo>
                  <a:lnTo>
                    <a:pt x="128" y="678"/>
                  </a:lnTo>
                  <a:lnTo>
                    <a:pt x="115" y="669"/>
                  </a:lnTo>
                  <a:lnTo>
                    <a:pt x="104" y="659"/>
                  </a:lnTo>
                  <a:lnTo>
                    <a:pt x="92" y="648"/>
                  </a:lnTo>
                  <a:lnTo>
                    <a:pt x="82" y="637"/>
                  </a:lnTo>
                  <a:lnTo>
                    <a:pt x="72" y="625"/>
                  </a:lnTo>
                  <a:lnTo>
                    <a:pt x="63" y="613"/>
                  </a:lnTo>
                  <a:lnTo>
                    <a:pt x="54" y="600"/>
                  </a:lnTo>
                  <a:lnTo>
                    <a:pt x="46" y="586"/>
                  </a:lnTo>
                  <a:lnTo>
                    <a:pt x="38" y="572"/>
                  </a:lnTo>
                  <a:lnTo>
                    <a:pt x="32" y="556"/>
                  </a:lnTo>
                  <a:lnTo>
                    <a:pt x="26" y="540"/>
                  </a:lnTo>
                  <a:lnTo>
                    <a:pt x="21" y="523"/>
                  </a:lnTo>
                  <a:lnTo>
                    <a:pt x="15" y="507"/>
                  </a:lnTo>
                  <a:lnTo>
                    <a:pt x="12" y="490"/>
                  </a:lnTo>
                  <a:lnTo>
                    <a:pt x="8" y="471"/>
                  </a:lnTo>
                  <a:lnTo>
                    <a:pt x="5" y="452"/>
                  </a:lnTo>
                  <a:lnTo>
                    <a:pt x="3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0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3" y="311"/>
                  </a:lnTo>
                  <a:lnTo>
                    <a:pt x="5" y="293"/>
                  </a:lnTo>
                  <a:lnTo>
                    <a:pt x="9" y="274"/>
                  </a:lnTo>
                  <a:lnTo>
                    <a:pt x="13" y="256"/>
                  </a:lnTo>
                  <a:lnTo>
                    <a:pt x="18" y="238"/>
                  </a:lnTo>
                  <a:lnTo>
                    <a:pt x="22" y="221"/>
                  </a:lnTo>
                  <a:lnTo>
                    <a:pt x="29" y="204"/>
                  </a:lnTo>
                  <a:lnTo>
                    <a:pt x="35" y="188"/>
                  </a:lnTo>
                  <a:lnTo>
                    <a:pt x="42" y="173"/>
                  </a:lnTo>
                  <a:lnTo>
                    <a:pt x="49" y="157"/>
                  </a:lnTo>
                  <a:lnTo>
                    <a:pt x="58" y="143"/>
                  </a:lnTo>
                  <a:lnTo>
                    <a:pt x="67" y="129"/>
                  </a:lnTo>
                  <a:lnTo>
                    <a:pt x="76" y="116"/>
                  </a:lnTo>
                  <a:lnTo>
                    <a:pt x="87" y="103"/>
                  </a:lnTo>
                  <a:lnTo>
                    <a:pt x="97" y="92"/>
                  </a:lnTo>
                  <a:lnTo>
                    <a:pt x="109" y="80"/>
                  </a:lnTo>
                  <a:lnTo>
                    <a:pt x="120" y="70"/>
                  </a:lnTo>
                  <a:lnTo>
                    <a:pt x="133" y="60"/>
                  </a:lnTo>
                  <a:lnTo>
                    <a:pt x="145" y="50"/>
                  </a:lnTo>
                  <a:lnTo>
                    <a:pt x="158" y="42"/>
                  </a:lnTo>
                  <a:lnTo>
                    <a:pt x="172" y="34"/>
                  </a:lnTo>
                  <a:lnTo>
                    <a:pt x="187" y="27"/>
                  </a:lnTo>
                  <a:lnTo>
                    <a:pt x="202" y="21"/>
                  </a:lnTo>
                  <a:lnTo>
                    <a:pt x="217" y="15"/>
                  </a:lnTo>
                  <a:lnTo>
                    <a:pt x="234" y="11"/>
                  </a:lnTo>
                  <a:lnTo>
                    <a:pt x="250" y="7"/>
                  </a:lnTo>
                  <a:lnTo>
                    <a:pt x="267" y="4"/>
                  </a:lnTo>
                  <a:lnTo>
                    <a:pt x="284" y="2"/>
                  </a:lnTo>
                  <a:lnTo>
                    <a:pt x="303" y="1"/>
                  </a:lnTo>
                  <a:lnTo>
                    <a:pt x="322" y="0"/>
                  </a:lnTo>
                  <a:lnTo>
                    <a:pt x="339" y="1"/>
                  </a:lnTo>
                  <a:lnTo>
                    <a:pt x="358" y="2"/>
                  </a:lnTo>
                  <a:lnTo>
                    <a:pt x="376" y="3"/>
                  </a:lnTo>
                  <a:lnTo>
                    <a:pt x="392" y="7"/>
                  </a:lnTo>
                  <a:lnTo>
                    <a:pt x="408" y="10"/>
                  </a:lnTo>
                  <a:lnTo>
                    <a:pt x="424" y="14"/>
                  </a:lnTo>
                  <a:lnTo>
                    <a:pt x="438" y="19"/>
                  </a:lnTo>
                  <a:lnTo>
                    <a:pt x="452" y="25"/>
                  </a:lnTo>
                  <a:lnTo>
                    <a:pt x="467" y="32"/>
                  </a:lnTo>
                  <a:lnTo>
                    <a:pt x="480" y="38"/>
                  </a:lnTo>
                  <a:lnTo>
                    <a:pt x="492" y="47"/>
                  </a:lnTo>
                  <a:lnTo>
                    <a:pt x="504" y="56"/>
                  </a:lnTo>
                  <a:lnTo>
                    <a:pt x="515" y="66"/>
                  </a:lnTo>
                  <a:lnTo>
                    <a:pt x="525" y="76"/>
                  </a:lnTo>
                  <a:lnTo>
                    <a:pt x="535" y="86"/>
                  </a:lnTo>
                  <a:lnTo>
                    <a:pt x="545" y="98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9" y="139"/>
                  </a:lnTo>
                  <a:lnTo>
                    <a:pt x="575" y="153"/>
                  </a:lnTo>
                  <a:lnTo>
                    <a:pt x="582" y="169"/>
                  </a:lnTo>
                  <a:lnTo>
                    <a:pt x="587" y="185"/>
                  </a:lnTo>
                  <a:lnTo>
                    <a:pt x="593" y="202"/>
                  </a:lnTo>
                  <a:lnTo>
                    <a:pt x="598" y="220"/>
                  </a:lnTo>
                  <a:lnTo>
                    <a:pt x="602" y="238"/>
                  </a:lnTo>
                  <a:lnTo>
                    <a:pt x="606" y="258"/>
                  </a:lnTo>
                  <a:lnTo>
                    <a:pt x="609" y="278"/>
                  </a:lnTo>
                  <a:lnTo>
                    <a:pt x="612" y="298"/>
                  </a:lnTo>
                  <a:lnTo>
                    <a:pt x="614" y="319"/>
                  </a:lnTo>
                  <a:lnTo>
                    <a:pt x="615" y="341"/>
                  </a:lnTo>
                  <a:lnTo>
                    <a:pt x="616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FFBD51F-133A-411A-9CF1-AB964D080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" y="589"/>
              <a:ext cx="49" cy="71"/>
            </a:xfrm>
            <a:custGeom>
              <a:avLst/>
              <a:gdLst>
                <a:gd name="T0" fmla="*/ 487 w 489"/>
                <a:gd name="T1" fmla="*/ 42 h 707"/>
                <a:gd name="T2" fmla="*/ 489 w 489"/>
                <a:gd name="T3" fmla="*/ 49 h 707"/>
                <a:gd name="T4" fmla="*/ 486 w 489"/>
                <a:gd name="T5" fmla="*/ 61 h 707"/>
                <a:gd name="T6" fmla="*/ 436 w 489"/>
                <a:gd name="T7" fmla="*/ 191 h 707"/>
                <a:gd name="T8" fmla="*/ 433 w 489"/>
                <a:gd name="T9" fmla="*/ 199 h 707"/>
                <a:gd name="T10" fmla="*/ 428 w 489"/>
                <a:gd name="T11" fmla="*/ 203 h 707"/>
                <a:gd name="T12" fmla="*/ 422 w 489"/>
                <a:gd name="T13" fmla="*/ 204 h 707"/>
                <a:gd name="T14" fmla="*/ 414 w 489"/>
                <a:gd name="T15" fmla="*/ 202 h 707"/>
                <a:gd name="T16" fmla="*/ 387 w 489"/>
                <a:gd name="T17" fmla="*/ 189 h 707"/>
                <a:gd name="T18" fmla="*/ 369 w 489"/>
                <a:gd name="T19" fmla="*/ 185 h 707"/>
                <a:gd name="T20" fmla="*/ 350 w 489"/>
                <a:gd name="T21" fmla="*/ 183 h 707"/>
                <a:gd name="T22" fmla="*/ 328 w 489"/>
                <a:gd name="T23" fmla="*/ 186 h 707"/>
                <a:gd name="T24" fmla="*/ 308 w 489"/>
                <a:gd name="T25" fmla="*/ 194 h 707"/>
                <a:gd name="T26" fmla="*/ 286 w 489"/>
                <a:gd name="T27" fmla="*/ 210 h 707"/>
                <a:gd name="T28" fmla="*/ 258 w 489"/>
                <a:gd name="T29" fmla="*/ 237 h 707"/>
                <a:gd name="T30" fmla="*/ 258 w 489"/>
                <a:gd name="T31" fmla="*/ 693 h 707"/>
                <a:gd name="T32" fmla="*/ 256 w 489"/>
                <a:gd name="T33" fmla="*/ 702 h 707"/>
                <a:gd name="T34" fmla="*/ 253 w 489"/>
                <a:gd name="T35" fmla="*/ 706 h 707"/>
                <a:gd name="T36" fmla="*/ 243 w 489"/>
                <a:gd name="T37" fmla="*/ 707 h 707"/>
                <a:gd name="T38" fmla="*/ 64 w 489"/>
                <a:gd name="T39" fmla="*/ 707 h 707"/>
                <a:gd name="T40" fmla="*/ 52 w 489"/>
                <a:gd name="T41" fmla="*/ 706 h 707"/>
                <a:gd name="T42" fmla="*/ 47 w 489"/>
                <a:gd name="T43" fmla="*/ 704 h 707"/>
                <a:gd name="T44" fmla="*/ 44 w 489"/>
                <a:gd name="T45" fmla="*/ 698 h 707"/>
                <a:gd name="T46" fmla="*/ 43 w 489"/>
                <a:gd name="T47" fmla="*/ 685 h 707"/>
                <a:gd name="T48" fmla="*/ 42 w 489"/>
                <a:gd name="T49" fmla="*/ 232 h 707"/>
                <a:gd name="T50" fmla="*/ 37 w 489"/>
                <a:gd name="T51" fmla="*/ 178 h 707"/>
                <a:gd name="T52" fmla="*/ 25 w 489"/>
                <a:gd name="T53" fmla="*/ 130 h 707"/>
                <a:gd name="T54" fmla="*/ 12 w 489"/>
                <a:gd name="T55" fmla="*/ 92 h 707"/>
                <a:gd name="T56" fmla="*/ 4 w 489"/>
                <a:gd name="T57" fmla="*/ 66 h 707"/>
                <a:gd name="T58" fmla="*/ 0 w 489"/>
                <a:gd name="T59" fmla="*/ 54 h 707"/>
                <a:gd name="T60" fmla="*/ 1 w 489"/>
                <a:gd name="T61" fmla="*/ 49 h 707"/>
                <a:gd name="T62" fmla="*/ 7 w 489"/>
                <a:gd name="T63" fmla="*/ 44 h 707"/>
                <a:gd name="T64" fmla="*/ 149 w 489"/>
                <a:gd name="T65" fmla="*/ 6 h 707"/>
                <a:gd name="T66" fmla="*/ 168 w 489"/>
                <a:gd name="T67" fmla="*/ 1 h 707"/>
                <a:gd name="T68" fmla="*/ 176 w 489"/>
                <a:gd name="T69" fmla="*/ 3 h 707"/>
                <a:gd name="T70" fmla="*/ 184 w 489"/>
                <a:gd name="T71" fmla="*/ 8 h 707"/>
                <a:gd name="T72" fmla="*/ 198 w 489"/>
                <a:gd name="T73" fmla="*/ 27 h 707"/>
                <a:gd name="T74" fmla="*/ 211 w 489"/>
                <a:gd name="T75" fmla="*/ 58 h 707"/>
                <a:gd name="T76" fmla="*/ 224 w 489"/>
                <a:gd name="T77" fmla="*/ 97 h 707"/>
                <a:gd name="T78" fmla="*/ 231 w 489"/>
                <a:gd name="T79" fmla="*/ 89 h 707"/>
                <a:gd name="T80" fmla="*/ 238 w 489"/>
                <a:gd name="T81" fmla="*/ 82 h 707"/>
                <a:gd name="T82" fmla="*/ 275 w 489"/>
                <a:gd name="T83" fmla="*/ 46 h 707"/>
                <a:gd name="T84" fmla="*/ 310 w 489"/>
                <a:gd name="T85" fmla="*/ 21 h 707"/>
                <a:gd name="T86" fmla="*/ 328 w 489"/>
                <a:gd name="T87" fmla="*/ 12 h 707"/>
                <a:gd name="T88" fmla="*/ 346 w 489"/>
                <a:gd name="T89" fmla="*/ 6 h 707"/>
                <a:gd name="T90" fmla="*/ 367 w 489"/>
                <a:gd name="T91" fmla="*/ 1 h 707"/>
                <a:gd name="T92" fmla="*/ 389 w 489"/>
                <a:gd name="T93" fmla="*/ 0 h 707"/>
                <a:gd name="T94" fmla="*/ 418 w 489"/>
                <a:gd name="T95" fmla="*/ 2 h 707"/>
                <a:gd name="T96" fmla="*/ 444 w 489"/>
                <a:gd name="T97" fmla="*/ 10 h 707"/>
                <a:gd name="T98" fmla="*/ 466 w 489"/>
                <a:gd name="T99" fmla="*/ 22 h 707"/>
                <a:gd name="T100" fmla="*/ 484 w 489"/>
                <a:gd name="T101" fmla="*/ 3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9" h="707">
                  <a:moveTo>
                    <a:pt x="484" y="37"/>
                  </a:moveTo>
                  <a:lnTo>
                    <a:pt x="487" y="42"/>
                  </a:lnTo>
                  <a:lnTo>
                    <a:pt x="488" y="45"/>
                  </a:lnTo>
                  <a:lnTo>
                    <a:pt x="489" y="49"/>
                  </a:lnTo>
                  <a:lnTo>
                    <a:pt x="488" y="53"/>
                  </a:lnTo>
                  <a:lnTo>
                    <a:pt x="486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5" y="196"/>
                  </a:lnTo>
                  <a:lnTo>
                    <a:pt x="433" y="199"/>
                  </a:lnTo>
                  <a:lnTo>
                    <a:pt x="430" y="201"/>
                  </a:lnTo>
                  <a:lnTo>
                    <a:pt x="428" y="203"/>
                  </a:lnTo>
                  <a:lnTo>
                    <a:pt x="424" y="204"/>
                  </a:lnTo>
                  <a:lnTo>
                    <a:pt x="422" y="204"/>
                  </a:lnTo>
                  <a:lnTo>
                    <a:pt x="418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7" y="189"/>
                  </a:lnTo>
                  <a:lnTo>
                    <a:pt x="378" y="186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50" y="183"/>
                  </a:lnTo>
                  <a:lnTo>
                    <a:pt x="339" y="184"/>
                  </a:lnTo>
                  <a:lnTo>
                    <a:pt x="328" y="186"/>
                  </a:lnTo>
                  <a:lnTo>
                    <a:pt x="318" y="189"/>
                  </a:lnTo>
                  <a:lnTo>
                    <a:pt x="308" y="194"/>
                  </a:lnTo>
                  <a:lnTo>
                    <a:pt x="297" y="201"/>
                  </a:lnTo>
                  <a:lnTo>
                    <a:pt x="286" y="210"/>
                  </a:lnTo>
                  <a:lnTo>
                    <a:pt x="273" y="222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2"/>
                  </a:lnTo>
                  <a:lnTo>
                    <a:pt x="255" y="704"/>
                  </a:lnTo>
                  <a:lnTo>
                    <a:pt x="253" y="706"/>
                  </a:lnTo>
                  <a:lnTo>
                    <a:pt x="249" y="706"/>
                  </a:lnTo>
                  <a:lnTo>
                    <a:pt x="243" y="707"/>
                  </a:lnTo>
                  <a:lnTo>
                    <a:pt x="236" y="707"/>
                  </a:lnTo>
                  <a:lnTo>
                    <a:pt x="64" y="707"/>
                  </a:lnTo>
                  <a:lnTo>
                    <a:pt x="57" y="707"/>
                  </a:lnTo>
                  <a:lnTo>
                    <a:pt x="52" y="706"/>
                  </a:lnTo>
                  <a:lnTo>
                    <a:pt x="49" y="706"/>
                  </a:lnTo>
                  <a:lnTo>
                    <a:pt x="47" y="704"/>
                  </a:lnTo>
                  <a:lnTo>
                    <a:pt x="44" y="702"/>
                  </a:lnTo>
                  <a:lnTo>
                    <a:pt x="44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2" y="232"/>
                  </a:lnTo>
                  <a:lnTo>
                    <a:pt x="40" y="203"/>
                  </a:lnTo>
                  <a:lnTo>
                    <a:pt x="37" y="178"/>
                  </a:lnTo>
                  <a:lnTo>
                    <a:pt x="31" y="153"/>
                  </a:lnTo>
                  <a:lnTo>
                    <a:pt x="25" y="130"/>
                  </a:lnTo>
                  <a:lnTo>
                    <a:pt x="19" y="110"/>
                  </a:lnTo>
                  <a:lnTo>
                    <a:pt x="12" y="92"/>
                  </a:lnTo>
                  <a:lnTo>
                    <a:pt x="7" y="77"/>
                  </a:lnTo>
                  <a:lnTo>
                    <a:pt x="4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7" y="44"/>
                  </a:lnTo>
                  <a:lnTo>
                    <a:pt x="14" y="42"/>
                  </a:lnTo>
                  <a:lnTo>
                    <a:pt x="149" y="6"/>
                  </a:lnTo>
                  <a:lnTo>
                    <a:pt x="160" y="2"/>
                  </a:lnTo>
                  <a:lnTo>
                    <a:pt x="168" y="1"/>
                  </a:lnTo>
                  <a:lnTo>
                    <a:pt x="172" y="2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4" y="8"/>
                  </a:lnTo>
                  <a:lnTo>
                    <a:pt x="190" y="17"/>
                  </a:lnTo>
                  <a:lnTo>
                    <a:pt x="198" y="27"/>
                  </a:lnTo>
                  <a:lnTo>
                    <a:pt x="205" y="42"/>
                  </a:lnTo>
                  <a:lnTo>
                    <a:pt x="211" y="58"/>
                  </a:lnTo>
                  <a:lnTo>
                    <a:pt x="218" y="77"/>
                  </a:lnTo>
                  <a:lnTo>
                    <a:pt x="224" y="97"/>
                  </a:lnTo>
                  <a:lnTo>
                    <a:pt x="227" y="94"/>
                  </a:lnTo>
                  <a:lnTo>
                    <a:pt x="231" y="89"/>
                  </a:lnTo>
                  <a:lnTo>
                    <a:pt x="234" y="84"/>
                  </a:lnTo>
                  <a:lnTo>
                    <a:pt x="238" y="82"/>
                  </a:lnTo>
                  <a:lnTo>
                    <a:pt x="257" y="62"/>
                  </a:lnTo>
                  <a:lnTo>
                    <a:pt x="275" y="46"/>
                  </a:lnTo>
                  <a:lnTo>
                    <a:pt x="294" y="32"/>
                  </a:lnTo>
                  <a:lnTo>
                    <a:pt x="310" y="21"/>
                  </a:lnTo>
                  <a:lnTo>
                    <a:pt x="319" y="15"/>
                  </a:lnTo>
                  <a:lnTo>
                    <a:pt x="328" y="12"/>
                  </a:lnTo>
                  <a:lnTo>
                    <a:pt x="336" y="8"/>
                  </a:lnTo>
                  <a:lnTo>
                    <a:pt x="346" y="6"/>
                  </a:lnTo>
                  <a:lnTo>
                    <a:pt x="357" y="3"/>
                  </a:lnTo>
                  <a:lnTo>
                    <a:pt x="367" y="1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3" y="1"/>
                  </a:lnTo>
                  <a:lnTo>
                    <a:pt x="418" y="2"/>
                  </a:lnTo>
                  <a:lnTo>
                    <a:pt x="431" y="6"/>
                  </a:lnTo>
                  <a:lnTo>
                    <a:pt x="444" y="10"/>
                  </a:lnTo>
                  <a:lnTo>
                    <a:pt x="455" y="15"/>
                  </a:lnTo>
                  <a:lnTo>
                    <a:pt x="466" y="22"/>
                  </a:lnTo>
                  <a:lnTo>
                    <a:pt x="476" y="30"/>
                  </a:lnTo>
                  <a:lnTo>
                    <a:pt x="484" y="3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D76842DA-68F3-4FED-BA7D-CC833C06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" y="560"/>
              <a:ext cx="54" cy="100"/>
            </a:xfrm>
            <a:custGeom>
              <a:avLst/>
              <a:gdLst>
                <a:gd name="T0" fmla="*/ 509 w 546"/>
                <a:gd name="T1" fmla="*/ 187 h 1001"/>
                <a:gd name="T2" fmla="*/ 504 w 546"/>
                <a:gd name="T3" fmla="*/ 194 h 1001"/>
                <a:gd name="T4" fmla="*/ 497 w 546"/>
                <a:gd name="T5" fmla="*/ 197 h 1001"/>
                <a:gd name="T6" fmla="*/ 487 w 546"/>
                <a:gd name="T7" fmla="*/ 196 h 1001"/>
                <a:gd name="T8" fmla="*/ 471 w 546"/>
                <a:gd name="T9" fmla="*/ 188 h 1001"/>
                <a:gd name="T10" fmla="*/ 449 w 546"/>
                <a:gd name="T11" fmla="*/ 180 h 1001"/>
                <a:gd name="T12" fmla="*/ 427 w 546"/>
                <a:gd name="T13" fmla="*/ 173 h 1001"/>
                <a:gd name="T14" fmla="*/ 402 w 546"/>
                <a:gd name="T15" fmla="*/ 168 h 1001"/>
                <a:gd name="T16" fmla="*/ 379 w 546"/>
                <a:gd name="T17" fmla="*/ 168 h 1001"/>
                <a:gd name="T18" fmla="*/ 362 w 546"/>
                <a:gd name="T19" fmla="*/ 172 h 1001"/>
                <a:gd name="T20" fmla="*/ 350 w 546"/>
                <a:gd name="T21" fmla="*/ 176 h 1001"/>
                <a:gd name="T22" fmla="*/ 340 w 546"/>
                <a:gd name="T23" fmla="*/ 184 h 1001"/>
                <a:gd name="T24" fmla="*/ 334 w 546"/>
                <a:gd name="T25" fmla="*/ 194 h 1001"/>
                <a:gd name="T26" fmla="*/ 328 w 546"/>
                <a:gd name="T27" fmla="*/ 208 h 1001"/>
                <a:gd name="T28" fmla="*/ 324 w 546"/>
                <a:gd name="T29" fmla="*/ 237 h 1001"/>
                <a:gd name="T30" fmla="*/ 324 w 546"/>
                <a:gd name="T31" fmla="*/ 318 h 1001"/>
                <a:gd name="T32" fmla="*/ 492 w 546"/>
                <a:gd name="T33" fmla="*/ 318 h 1001"/>
                <a:gd name="T34" fmla="*/ 502 w 546"/>
                <a:gd name="T35" fmla="*/ 320 h 1001"/>
                <a:gd name="T36" fmla="*/ 504 w 546"/>
                <a:gd name="T37" fmla="*/ 326 h 1001"/>
                <a:gd name="T38" fmla="*/ 504 w 546"/>
                <a:gd name="T39" fmla="*/ 338 h 1001"/>
                <a:gd name="T40" fmla="*/ 481 w 546"/>
                <a:gd name="T41" fmla="*/ 456 h 1001"/>
                <a:gd name="T42" fmla="*/ 478 w 546"/>
                <a:gd name="T43" fmla="*/ 463 h 1001"/>
                <a:gd name="T44" fmla="*/ 472 w 546"/>
                <a:gd name="T45" fmla="*/ 469 h 1001"/>
                <a:gd name="T46" fmla="*/ 464 w 546"/>
                <a:gd name="T47" fmla="*/ 472 h 1001"/>
                <a:gd name="T48" fmla="*/ 456 w 546"/>
                <a:gd name="T49" fmla="*/ 472 h 1001"/>
                <a:gd name="T50" fmla="*/ 324 w 546"/>
                <a:gd name="T51" fmla="*/ 980 h 1001"/>
                <a:gd name="T52" fmla="*/ 323 w 546"/>
                <a:gd name="T53" fmla="*/ 992 h 1001"/>
                <a:gd name="T54" fmla="*/ 320 w 546"/>
                <a:gd name="T55" fmla="*/ 998 h 1001"/>
                <a:gd name="T56" fmla="*/ 315 w 546"/>
                <a:gd name="T57" fmla="*/ 1000 h 1001"/>
                <a:gd name="T58" fmla="*/ 303 w 546"/>
                <a:gd name="T59" fmla="*/ 1001 h 1001"/>
                <a:gd name="T60" fmla="*/ 123 w 546"/>
                <a:gd name="T61" fmla="*/ 1001 h 1001"/>
                <a:gd name="T62" fmla="*/ 113 w 546"/>
                <a:gd name="T63" fmla="*/ 997 h 1001"/>
                <a:gd name="T64" fmla="*/ 111 w 546"/>
                <a:gd name="T65" fmla="*/ 988 h 1001"/>
                <a:gd name="T66" fmla="*/ 111 w 546"/>
                <a:gd name="T67" fmla="*/ 472 h 1001"/>
                <a:gd name="T68" fmla="*/ 11 w 546"/>
                <a:gd name="T69" fmla="*/ 472 h 1001"/>
                <a:gd name="T70" fmla="*/ 2 w 546"/>
                <a:gd name="T71" fmla="*/ 468 h 1001"/>
                <a:gd name="T72" fmla="*/ 0 w 546"/>
                <a:gd name="T73" fmla="*/ 457 h 1001"/>
                <a:gd name="T74" fmla="*/ 0 w 546"/>
                <a:gd name="T75" fmla="*/ 339 h 1001"/>
                <a:gd name="T76" fmla="*/ 1 w 546"/>
                <a:gd name="T77" fmla="*/ 329 h 1001"/>
                <a:gd name="T78" fmla="*/ 4 w 546"/>
                <a:gd name="T79" fmla="*/ 323 h 1001"/>
                <a:gd name="T80" fmla="*/ 12 w 546"/>
                <a:gd name="T81" fmla="*/ 319 h 1001"/>
                <a:gd name="T82" fmla="*/ 24 w 546"/>
                <a:gd name="T83" fmla="*/ 318 h 1001"/>
                <a:gd name="T84" fmla="*/ 111 w 546"/>
                <a:gd name="T85" fmla="*/ 262 h 1001"/>
                <a:gd name="T86" fmla="*/ 112 w 546"/>
                <a:gd name="T87" fmla="*/ 225 h 1001"/>
                <a:gd name="T88" fmla="*/ 115 w 546"/>
                <a:gd name="T89" fmla="*/ 193 h 1001"/>
                <a:gd name="T90" fmla="*/ 122 w 546"/>
                <a:gd name="T91" fmla="*/ 162 h 1001"/>
                <a:gd name="T92" fmla="*/ 129 w 546"/>
                <a:gd name="T93" fmla="*/ 136 h 1001"/>
                <a:gd name="T94" fmla="*/ 140 w 546"/>
                <a:gd name="T95" fmla="*/ 112 h 1001"/>
                <a:gd name="T96" fmla="*/ 154 w 546"/>
                <a:gd name="T97" fmla="*/ 90 h 1001"/>
                <a:gd name="T98" fmla="*/ 170 w 546"/>
                <a:gd name="T99" fmla="*/ 70 h 1001"/>
                <a:gd name="T100" fmla="*/ 189 w 546"/>
                <a:gd name="T101" fmla="*/ 53 h 1001"/>
                <a:gd name="T102" fmla="*/ 222 w 546"/>
                <a:gd name="T103" fmla="*/ 30 h 1001"/>
                <a:gd name="T104" fmla="*/ 261 w 546"/>
                <a:gd name="T105" fmla="*/ 13 h 1001"/>
                <a:gd name="T106" fmla="*/ 305 w 546"/>
                <a:gd name="T107" fmla="*/ 3 h 1001"/>
                <a:gd name="T108" fmla="*/ 356 w 546"/>
                <a:gd name="T109" fmla="*/ 0 h 1001"/>
                <a:gd name="T110" fmla="*/ 400 w 546"/>
                <a:gd name="T111" fmla="*/ 2 h 1001"/>
                <a:gd name="T112" fmla="*/ 448 w 546"/>
                <a:gd name="T113" fmla="*/ 10 h 1001"/>
                <a:gd name="T114" fmla="*/ 495 w 546"/>
                <a:gd name="T115" fmla="*/ 23 h 1001"/>
                <a:gd name="T116" fmla="*/ 534 w 546"/>
                <a:gd name="T117" fmla="*/ 40 h 1001"/>
                <a:gd name="T118" fmla="*/ 542 w 546"/>
                <a:gd name="T119" fmla="*/ 46 h 1001"/>
                <a:gd name="T120" fmla="*/ 546 w 546"/>
                <a:gd name="T121" fmla="*/ 52 h 1001"/>
                <a:gd name="T122" fmla="*/ 543 w 546"/>
                <a:gd name="T123" fmla="*/ 6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1001">
                  <a:moveTo>
                    <a:pt x="512" y="183"/>
                  </a:moveTo>
                  <a:lnTo>
                    <a:pt x="509" y="187"/>
                  </a:lnTo>
                  <a:lnTo>
                    <a:pt x="507" y="190"/>
                  </a:lnTo>
                  <a:lnTo>
                    <a:pt x="504" y="194"/>
                  </a:lnTo>
                  <a:lnTo>
                    <a:pt x="501" y="196"/>
                  </a:lnTo>
                  <a:lnTo>
                    <a:pt x="497" y="197"/>
                  </a:lnTo>
                  <a:lnTo>
                    <a:pt x="493" y="196"/>
                  </a:lnTo>
                  <a:lnTo>
                    <a:pt x="487" y="196"/>
                  </a:lnTo>
                  <a:lnTo>
                    <a:pt x="482" y="194"/>
                  </a:lnTo>
                  <a:lnTo>
                    <a:pt x="471" y="188"/>
                  </a:lnTo>
                  <a:lnTo>
                    <a:pt x="460" y="184"/>
                  </a:lnTo>
                  <a:lnTo>
                    <a:pt x="449" y="180"/>
                  </a:lnTo>
                  <a:lnTo>
                    <a:pt x="438" y="176"/>
                  </a:lnTo>
                  <a:lnTo>
                    <a:pt x="427" y="173"/>
                  </a:lnTo>
                  <a:lnTo>
                    <a:pt x="415" y="171"/>
                  </a:lnTo>
                  <a:lnTo>
                    <a:pt x="402" y="168"/>
                  </a:lnTo>
                  <a:lnTo>
                    <a:pt x="387" y="168"/>
                  </a:lnTo>
                  <a:lnTo>
                    <a:pt x="379" y="168"/>
                  </a:lnTo>
                  <a:lnTo>
                    <a:pt x="370" y="170"/>
                  </a:lnTo>
                  <a:lnTo>
                    <a:pt x="362" y="172"/>
                  </a:lnTo>
                  <a:lnTo>
                    <a:pt x="356" y="174"/>
                  </a:lnTo>
                  <a:lnTo>
                    <a:pt x="350" y="176"/>
                  </a:lnTo>
                  <a:lnTo>
                    <a:pt x="345" y="179"/>
                  </a:lnTo>
                  <a:lnTo>
                    <a:pt x="340" y="184"/>
                  </a:lnTo>
                  <a:lnTo>
                    <a:pt x="337" y="188"/>
                  </a:lnTo>
                  <a:lnTo>
                    <a:pt x="334" y="194"/>
                  </a:lnTo>
                  <a:lnTo>
                    <a:pt x="330" y="200"/>
                  </a:lnTo>
                  <a:lnTo>
                    <a:pt x="328" y="208"/>
                  </a:lnTo>
                  <a:lnTo>
                    <a:pt x="327" y="217"/>
                  </a:lnTo>
                  <a:lnTo>
                    <a:pt x="324" y="237"/>
                  </a:lnTo>
                  <a:lnTo>
                    <a:pt x="324" y="261"/>
                  </a:lnTo>
                  <a:lnTo>
                    <a:pt x="324" y="318"/>
                  </a:lnTo>
                  <a:lnTo>
                    <a:pt x="483" y="318"/>
                  </a:lnTo>
                  <a:lnTo>
                    <a:pt x="492" y="318"/>
                  </a:lnTo>
                  <a:lnTo>
                    <a:pt x="497" y="319"/>
                  </a:lnTo>
                  <a:lnTo>
                    <a:pt x="502" y="320"/>
                  </a:lnTo>
                  <a:lnTo>
                    <a:pt x="504" y="323"/>
                  </a:lnTo>
                  <a:lnTo>
                    <a:pt x="504" y="326"/>
                  </a:lnTo>
                  <a:lnTo>
                    <a:pt x="504" y="331"/>
                  </a:lnTo>
                  <a:lnTo>
                    <a:pt x="504" y="338"/>
                  </a:lnTo>
                  <a:lnTo>
                    <a:pt x="503" y="345"/>
                  </a:lnTo>
                  <a:lnTo>
                    <a:pt x="481" y="456"/>
                  </a:lnTo>
                  <a:lnTo>
                    <a:pt x="480" y="460"/>
                  </a:lnTo>
                  <a:lnTo>
                    <a:pt x="478" y="463"/>
                  </a:lnTo>
                  <a:lnTo>
                    <a:pt x="475" y="467"/>
                  </a:lnTo>
                  <a:lnTo>
                    <a:pt x="472" y="469"/>
                  </a:lnTo>
                  <a:lnTo>
                    <a:pt x="469" y="470"/>
                  </a:lnTo>
                  <a:lnTo>
                    <a:pt x="464" y="472"/>
                  </a:lnTo>
                  <a:lnTo>
                    <a:pt x="460" y="472"/>
                  </a:lnTo>
                  <a:lnTo>
                    <a:pt x="456" y="472"/>
                  </a:lnTo>
                  <a:lnTo>
                    <a:pt x="324" y="472"/>
                  </a:lnTo>
                  <a:lnTo>
                    <a:pt x="324" y="980"/>
                  </a:lnTo>
                  <a:lnTo>
                    <a:pt x="323" y="987"/>
                  </a:lnTo>
                  <a:lnTo>
                    <a:pt x="323" y="992"/>
                  </a:lnTo>
                  <a:lnTo>
                    <a:pt x="322" y="997"/>
                  </a:lnTo>
                  <a:lnTo>
                    <a:pt x="320" y="998"/>
                  </a:lnTo>
                  <a:lnTo>
                    <a:pt x="318" y="1000"/>
                  </a:lnTo>
                  <a:lnTo>
                    <a:pt x="315" y="1000"/>
                  </a:lnTo>
                  <a:lnTo>
                    <a:pt x="310" y="1001"/>
                  </a:lnTo>
                  <a:lnTo>
                    <a:pt x="303" y="1001"/>
                  </a:lnTo>
                  <a:lnTo>
                    <a:pt x="133" y="1001"/>
                  </a:lnTo>
                  <a:lnTo>
                    <a:pt x="123" y="1001"/>
                  </a:lnTo>
                  <a:lnTo>
                    <a:pt x="115" y="999"/>
                  </a:lnTo>
                  <a:lnTo>
                    <a:pt x="113" y="997"/>
                  </a:lnTo>
                  <a:lnTo>
                    <a:pt x="112" y="993"/>
                  </a:lnTo>
                  <a:lnTo>
                    <a:pt x="111" y="988"/>
                  </a:lnTo>
                  <a:lnTo>
                    <a:pt x="111" y="980"/>
                  </a:lnTo>
                  <a:lnTo>
                    <a:pt x="111" y="472"/>
                  </a:lnTo>
                  <a:lnTo>
                    <a:pt x="23" y="472"/>
                  </a:lnTo>
                  <a:lnTo>
                    <a:pt x="11" y="472"/>
                  </a:lnTo>
                  <a:lnTo>
                    <a:pt x="4" y="470"/>
                  </a:lnTo>
                  <a:lnTo>
                    <a:pt x="2" y="468"/>
                  </a:lnTo>
                  <a:lnTo>
                    <a:pt x="1" y="463"/>
                  </a:lnTo>
                  <a:lnTo>
                    <a:pt x="0" y="457"/>
                  </a:lnTo>
                  <a:lnTo>
                    <a:pt x="0" y="448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1" y="329"/>
                  </a:lnTo>
                  <a:lnTo>
                    <a:pt x="2" y="326"/>
                  </a:lnTo>
                  <a:lnTo>
                    <a:pt x="4" y="323"/>
                  </a:lnTo>
                  <a:lnTo>
                    <a:pt x="8" y="320"/>
                  </a:lnTo>
                  <a:lnTo>
                    <a:pt x="12" y="319"/>
                  </a:lnTo>
                  <a:lnTo>
                    <a:pt x="17" y="318"/>
                  </a:lnTo>
                  <a:lnTo>
                    <a:pt x="24" y="318"/>
                  </a:lnTo>
                  <a:lnTo>
                    <a:pt x="111" y="318"/>
                  </a:lnTo>
                  <a:lnTo>
                    <a:pt x="111" y="262"/>
                  </a:lnTo>
                  <a:lnTo>
                    <a:pt x="111" y="244"/>
                  </a:lnTo>
                  <a:lnTo>
                    <a:pt x="112" y="225"/>
                  </a:lnTo>
                  <a:lnTo>
                    <a:pt x="113" y="208"/>
                  </a:lnTo>
                  <a:lnTo>
                    <a:pt x="115" y="193"/>
                  </a:lnTo>
                  <a:lnTo>
                    <a:pt x="118" y="176"/>
                  </a:lnTo>
                  <a:lnTo>
                    <a:pt x="122" y="162"/>
                  </a:lnTo>
                  <a:lnTo>
                    <a:pt x="125" y="148"/>
                  </a:lnTo>
                  <a:lnTo>
                    <a:pt x="129" y="136"/>
                  </a:lnTo>
                  <a:lnTo>
                    <a:pt x="135" y="123"/>
                  </a:lnTo>
                  <a:lnTo>
                    <a:pt x="140" y="112"/>
                  </a:lnTo>
                  <a:lnTo>
                    <a:pt x="147" y="101"/>
                  </a:lnTo>
                  <a:lnTo>
                    <a:pt x="154" y="90"/>
                  </a:lnTo>
                  <a:lnTo>
                    <a:pt x="161" y="80"/>
                  </a:lnTo>
                  <a:lnTo>
                    <a:pt x="170" y="70"/>
                  </a:lnTo>
                  <a:lnTo>
                    <a:pt x="179" y="61"/>
                  </a:lnTo>
                  <a:lnTo>
                    <a:pt x="189" y="53"/>
                  </a:lnTo>
                  <a:lnTo>
                    <a:pt x="204" y="40"/>
                  </a:lnTo>
                  <a:lnTo>
                    <a:pt x="222" y="30"/>
                  </a:lnTo>
                  <a:lnTo>
                    <a:pt x="240" y="20"/>
                  </a:lnTo>
                  <a:lnTo>
                    <a:pt x="261" y="13"/>
                  </a:lnTo>
                  <a:lnTo>
                    <a:pt x="282" y="7"/>
                  </a:lnTo>
                  <a:lnTo>
                    <a:pt x="305" y="3"/>
                  </a:lnTo>
                  <a:lnTo>
                    <a:pt x="329" y="0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400" y="2"/>
                  </a:lnTo>
                  <a:lnTo>
                    <a:pt x="423" y="6"/>
                  </a:lnTo>
                  <a:lnTo>
                    <a:pt x="448" y="10"/>
                  </a:lnTo>
                  <a:lnTo>
                    <a:pt x="472" y="16"/>
                  </a:lnTo>
                  <a:lnTo>
                    <a:pt x="495" y="23"/>
                  </a:lnTo>
                  <a:lnTo>
                    <a:pt x="515" y="31"/>
                  </a:lnTo>
                  <a:lnTo>
                    <a:pt x="534" y="40"/>
                  </a:lnTo>
                  <a:lnTo>
                    <a:pt x="538" y="43"/>
                  </a:lnTo>
                  <a:lnTo>
                    <a:pt x="542" y="46"/>
                  </a:lnTo>
                  <a:lnTo>
                    <a:pt x="545" y="49"/>
                  </a:lnTo>
                  <a:lnTo>
                    <a:pt x="546" y="52"/>
                  </a:lnTo>
                  <a:lnTo>
                    <a:pt x="545" y="58"/>
                  </a:lnTo>
                  <a:lnTo>
                    <a:pt x="543" y="68"/>
                  </a:lnTo>
                  <a:lnTo>
                    <a:pt x="512" y="183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5E233FF5-95B3-406B-A7CB-7CC334B20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" y="589"/>
              <a:ext cx="64" cy="73"/>
            </a:xfrm>
            <a:custGeom>
              <a:avLst/>
              <a:gdLst>
                <a:gd name="T0" fmla="*/ 421 w 640"/>
                <a:gd name="T1" fmla="*/ 287 h 731"/>
                <a:gd name="T2" fmla="*/ 404 w 640"/>
                <a:gd name="T3" fmla="*/ 214 h 731"/>
                <a:gd name="T4" fmla="*/ 376 w 640"/>
                <a:gd name="T5" fmla="*/ 173 h 731"/>
                <a:gd name="T6" fmla="*/ 334 w 640"/>
                <a:gd name="T7" fmla="*/ 154 h 731"/>
                <a:gd name="T8" fmla="*/ 284 w 640"/>
                <a:gd name="T9" fmla="*/ 161 h 731"/>
                <a:gd name="T10" fmla="*/ 249 w 640"/>
                <a:gd name="T11" fmla="*/ 190 h 731"/>
                <a:gd name="T12" fmla="*/ 226 w 640"/>
                <a:gd name="T13" fmla="*/ 246 h 731"/>
                <a:gd name="T14" fmla="*/ 217 w 640"/>
                <a:gd name="T15" fmla="*/ 338 h 731"/>
                <a:gd name="T16" fmla="*/ 220 w 640"/>
                <a:gd name="T17" fmla="*/ 445 h 731"/>
                <a:gd name="T18" fmla="*/ 236 w 640"/>
                <a:gd name="T19" fmla="*/ 518 h 731"/>
                <a:gd name="T20" fmla="*/ 266 w 640"/>
                <a:gd name="T21" fmla="*/ 558 h 731"/>
                <a:gd name="T22" fmla="*/ 307 w 640"/>
                <a:gd name="T23" fmla="*/ 576 h 731"/>
                <a:gd name="T24" fmla="*/ 357 w 640"/>
                <a:gd name="T25" fmla="*/ 570 h 731"/>
                <a:gd name="T26" fmla="*/ 392 w 640"/>
                <a:gd name="T27" fmla="*/ 541 h 731"/>
                <a:gd name="T28" fmla="*/ 414 w 640"/>
                <a:gd name="T29" fmla="*/ 485 h 731"/>
                <a:gd name="T30" fmla="*/ 423 w 640"/>
                <a:gd name="T31" fmla="*/ 393 h 731"/>
                <a:gd name="T32" fmla="*/ 639 w 640"/>
                <a:gd name="T33" fmla="*/ 407 h 731"/>
                <a:gd name="T34" fmla="*/ 628 w 640"/>
                <a:gd name="T35" fmla="*/ 481 h 731"/>
                <a:gd name="T36" fmla="*/ 607 w 640"/>
                <a:gd name="T37" fmla="*/ 547 h 731"/>
                <a:gd name="T38" fmla="*/ 575 w 640"/>
                <a:gd name="T39" fmla="*/ 605 h 731"/>
                <a:gd name="T40" fmla="*/ 535 w 640"/>
                <a:gd name="T41" fmla="*/ 652 h 731"/>
                <a:gd name="T42" fmla="*/ 484 w 640"/>
                <a:gd name="T43" fmla="*/ 690 h 731"/>
                <a:gd name="T44" fmla="*/ 426 w 640"/>
                <a:gd name="T45" fmla="*/ 716 h 731"/>
                <a:gd name="T46" fmla="*/ 359 w 640"/>
                <a:gd name="T47" fmla="*/ 729 h 731"/>
                <a:gd name="T48" fmla="*/ 284 w 640"/>
                <a:gd name="T49" fmla="*/ 729 h 731"/>
                <a:gd name="T50" fmla="*/ 215 w 640"/>
                <a:gd name="T51" fmla="*/ 717 h 731"/>
                <a:gd name="T52" fmla="*/ 156 w 640"/>
                <a:gd name="T53" fmla="*/ 692 h 731"/>
                <a:gd name="T54" fmla="*/ 105 w 640"/>
                <a:gd name="T55" fmla="*/ 656 h 731"/>
                <a:gd name="T56" fmla="*/ 64 w 640"/>
                <a:gd name="T57" fmla="*/ 606 h 731"/>
                <a:gd name="T58" fmla="*/ 32 w 640"/>
                <a:gd name="T59" fmla="*/ 549 h 731"/>
                <a:gd name="T60" fmla="*/ 11 w 640"/>
                <a:gd name="T61" fmla="*/ 482 h 731"/>
                <a:gd name="T62" fmla="*/ 1 w 640"/>
                <a:gd name="T63" fmla="*/ 405 h 731"/>
                <a:gd name="T64" fmla="*/ 1 w 640"/>
                <a:gd name="T65" fmla="*/ 324 h 731"/>
                <a:gd name="T66" fmla="*/ 12 w 640"/>
                <a:gd name="T67" fmla="*/ 248 h 731"/>
                <a:gd name="T68" fmla="*/ 33 w 640"/>
                <a:gd name="T69" fmla="*/ 181 h 731"/>
                <a:gd name="T70" fmla="*/ 65 w 640"/>
                <a:gd name="T71" fmla="*/ 125 h 731"/>
                <a:gd name="T72" fmla="*/ 106 w 640"/>
                <a:gd name="T73" fmla="*/ 77 h 731"/>
                <a:gd name="T74" fmla="*/ 157 w 640"/>
                <a:gd name="T75" fmla="*/ 41 h 731"/>
                <a:gd name="T76" fmla="*/ 217 w 640"/>
                <a:gd name="T77" fmla="*/ 14 h 731"/>
                <a:gd name="T78" fmla="*/ 287 w 640"/>
                <a:gd name="T79" fmla="*/ 2 h 731"/>
                <a:gd name="T80" fmla="*/ 360 w 640"/>
                <a:gd name="T81" fmla="*/ 2 h 731"/>
                <a:gd name="T82" fmla="*/ 428 w 640"/>
                <a:gd name="T83" fmla="*/ 14 h 731"/>
                <a:gd name="T84" fmla="*/ 488 w 640"/>
                <a:gd name="T85" fmla="*/ 41 h 731"/>
                <a:gd name="T86" fmla="*/ 537 w 640"/>
                <a:gd name="T87" fmla="*/ 77 h 731"/>
                <a:gd name="T88" fmla="*/ 578 w 640"/>
                <a:gd name="T89" fmla="*/ 125 h 731"/>
                <a:gd name="T90" fmla="*/ 608 w 640"/>
                <a:gd name="T91" fmla="*/ 183 h 731"/>
                <a:gd name="T92" fmla="*/ 629 w 640"/>
                <a:gd name="T93" fmla="*/ 249 h 731"/>
                <a:gd name="T94" fmla="*/ 639 w 640"/>
                <a:gd name="T95" fmla="*/ 3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0" h="731">
                  <a:moveTo>
                    <a:pt x="424" y="365"/>
                  </a:moveTo>
                  <a:lnTo>
                    <a:pt x="423" y="337"/>
                  </a:lnTo>
                  <a:lnTo>
                    <a:pt x="422" y="311"/>
                  </a:lnTo>
                  <a:lnTo>
                    <a:pt x="421" y="287"/>
                  </a:lnTo>
                  <a:lnTo>
                    <a:pt x="417" y="266"/>
                  </a:lnTo>
                  <a:lnTo>
                    <a:pt x="414" y="246"/>
                  </a:lnTo>
                  <a:lnTo>
                    <a:pt x="410" y="228"/>
                  </a:lnTo>
                  <a:lnTo>
                    <a:pt x="404" y="214"/>
                  </a:lnTo>
                  <a:lnTo>
                    <a:pt x="399" y="201"/>
                  </a:lnTo>
                  <a:lnTo>
                    <a:pt x="392" y="190"/>
                  </a:lnTo>
                  <a:lnTo>
                    <a:pt x="384" y="180"/>
                  </a:lnTo>
                  <a:lnTo>
                    <a:pt x="376" y="173"/>
                  </a:lnTo>
                  <a:lnTo>
                    <a:pt x="367" y="165"/>
                  </a:lnTo>
                  <a:lnTo>
                    <a:pt x="357" y="161"/>
                  </a:lnTo>
                  <a:lnTo>
                    <a:pt x="346" y="156"/>
                  </a:lnTo>
                  <a:lnTo>
                    <a:pt x="334" y="154"/>
                  </a:lnTo>
                  <a:lnTo>
                    <a:pt x="321" y="154"/>
                  </a:lnTo>
                  <a:lnTo>
                    <a:pt x="307" y="154"/>
                  </a:lnTo>
                  <a:lnTo>
                    <a:pt x="296" y="156"/>
                  </a:lnTo>
                  <a:lnTo>
                    <a:pt x="284" y="161"/>
                  </a:lnTo>
                  <a:lnTo>
                    <a:pt x="274" y="165"/>
                  </a:lnTo>
                  <a:lnTo>
                    <a:pt x="266" y="173"/>
                  </a:lnTo>
                  <a:lnTo>
                    <a:pt x="257" y="180"/>
                  </a:lnTo>
                  <a:lnTo>
                    <a:pt x="249" y="190"/>
                  </a:lnTo>
                  <a:lnTo>
                    <a:pt x="243" y="201"/>
                  </a:lnTo>
                  <a:lnTo>
                    <a:pt x="236" y="214"/>
                  </a:lnTo>
                  <a:lnTo>
                    <a:pt x="231" y="228"/>
                  </a:lnTo>
                  <a:lnTo>
                    <a:pt x="226" y="246"/>
                  </a:lnTo>
                  <a:lnTo>
                    <a:pt x="223" y="266"/>
                  </a:lnTo>
                  <a:lnTo>
                    <a:pt x="220" y="287"/>
                  </a:lnTo>
                  <a:lnTo>
                    <a:pt x="218" y="311"/>
                  </a:lnTo>
                  <a:lnTo>
                    <a:pt x="217" y="338"/>
                  </a:lnTo>
                  <a:lnTo>
                    <a:pt x="216" y="367"/>
                  </a:lnTo>
                  <a:lnTo>
                    <a:pt x="217" y="396"/>
                  </a:lnTo>
                  <a:lnTo>
                    <a:pt x="218" y="421"/>
                  </a:lnTo>
                  <a:lnTo>
                    <a:pt x="220" y="445"/>
                  </a:lnTo>
                  <a:lnTo>
                    <a:pt x="223" y="467"/>
                  </a:lnTo>
                  <a:lnTo>
                    <a:pt x="226" y="486"/>
                  </a:lnTo>
                  <a:lnTo>
                    <a:pt x="231" y="503"/>
                  </a:lnTo>
                  <a:lnTo>
                    <a:pt x="236" y="518"/>
                  </a:lnTo>
                  <a:lnTo>
                    <a:pt x="243" y="531"/>
                  </a:lnTo>
                  <a:lnTo>
                    <a:pt x="249" y="542"/>
                  </a:lnTo>
                  <a:lnTo>
                    <a:pt x="257" y="551"/>
                  </a:lnTo>
                  <a:lnTo>
                    <a:pt x="266" y="558"/>
                  </a:lnTo>
                  <a:lnTo>
                    <a:pt x="274" y="565"/>
                  </a:lnTo>
                  <a:lnTo>
                    <a:pt x="284" y="570"/>
                  </a:lnTo>
                  <a:lnTo>
                    <a:pt x="296" y="574"/>
                  </a:lnTo>
                  <a:lnTo>
                    <a:pt x="307" y="576"/>
                  </a:lnTo>
                  <a:lnTo>
                    <a:pt x="321" y="577"/>
                  </a:lnTo>
                  <a:lnTo>
                    <a:pt x="334" y="576"/>
                  </a:lnTo>
                  <a:lnTo>
                    <a:pt x="346" y="574"/>
                  </a:lnTo>
                  <a:lnTo>
                    <a:pt x="357" y="570"/>
                  </a:lnTo>
                  <a:lnTo>
                    <a:pt x="367" y="565"/>
                  </a:lnTo>
                  <a:lnTo>
                    <a:pt x="376" y="558"/>
                  </a:lnTo>
                  <a:lnTo>
                    <a:pt x="384" y="551"/>
                  </a:lnTo>
                  <a:lnTo>
                    <a:pt x="392" y="541"/>
                  </a:lnTo>
                  <a:lnTo>
                    <a:pt x="399" y="530"/>
                  </a:lnTo>
                  <a:lnTo>
                    <a:pt x="404" y="517"/>
                  </a:lnTo>
                  <a:lnTo>
                    <a:pt x="410" y="502"/>
                  </a:lnTo>
                  <a:lnTo>
                    <a:pt x="414" y="485"/>
                  </a:lnTo>
                  <a:lnTo>
                    <a:pt x="417" y="466"/>
                  </a:lnTo>
                  <a:lnTo>
                    <a:pt x="421" y="444"/>
                  </a:lnTo>
                  <a:lnTo>
                    <a:pt x="422" y="420"/>
                  </a:lnTo>
                  <a:lnTo>
                    <a:pt x="423" y="393"/>
                  </a:lnTo>
                  <a:lnTo>
                    <a:pt x="424" y="365"/>
                  </a:lnTo>
                  <a:close/>
                  <a:moveTo>
                    <a:pt x="640" y="367"/>
                  </a:moveTo>
                  <a:lnTo>
                    <a:pt x="640" y="387"/>
                  </a:lnTo>
                  <a:lnTo>
                    <a:pt x="639" y="407"/>
                  </a:lnTo>
                  <a:lnTo>
                    <a:pt x="637" y="426"/>
                  </a:lnTo>
                  <a:lnTo>
                    <a:pt x="635" y="445"/>
                  </a:lnTo>
                  <a:lnTo>
                    <a:pt x="632" y="463"/>
                  </a:lnTo>
                  <a:lnTo>
                    <a:pt x="628" y="481"/>
                  </a:lnTo>
                  <a:lnTo>
                    <a:pt x="624" y="498"/>
                  </a:lnTo>
                  <a:lnTo>
                    <a:pt x="619" y="516"/>
                  </a:lnTo>
                  <a:lnTo>
                    <a:pt x="613" y="532"/>
                  </a:lnTo>
                  <a:lnTo>
                    <a:pt x="607" y="547"/>
                  </a:lnTo>
                  <a:lnTo>
                    <a:pt x="600" y="563"/>
                  </a:lnTo>
                  <a:lnTo>
                    <a:pt x="593" y="578"/>
                  </a:lnTo>
                  <a:lnTo>
                    <a:pt x="584" y="592"/>
                  </a:lnTo>
                  <a:lnTo>
                    <a:pt x="575" y="605"/>
                  </a:lnTo>
                  <a:lnTo>
                    <a:pt x="567" y="619"/>
                  </a:lnTo>
                  <a:lnTo>
                    <a:pt x="557" y="631"/>
                  </a:lnTo>
                  <a:lnTo>
                    <a:pt x="546" y="641"/>
                  </a:lnTo>
                  <a:lnTo>
                    <a:pt x="535" y="652"/>
                  </a:lnTo>
                  <a:lnTo>
                    <a:pt x="523" y="663"/>
                  </a:lnTo>
                  <a:lnTo>
                    <a:pt x="511" y="673"/>
                  </a:lnTo>
                  <a:lnTo>
                    <a:pt x="499" y="682"/>
                  </a:lnTo>
                  <a:lnTo>
                    <a:pt x="484" y="690"/>
                  </a:lnTo>
                  <a:lnTo>
                    <a:pt x="471" y="697"/>
                  </a:lnTo>
                  <a:lnTo>
                    <a:pt x="457" y="704"/>
                  </a:lnTo>
                  <a:lnTo>
                    <a:pt x="441" y="710"/>
                  </a:lnTo>
                  <a:lnTo>
                    <a:pt x="426" y="716"/>
                  </a:lnTo>
                  <a:lnTo>
                    <a:pt x="410" y="720"/>
                  </a:lnTo>
                  <a:lnTo>
                    <a:pt x="393" y="724"/>
                  </a:lnTo>
                  <a:lnTo>
                    <a:pt x="377" y="727"/>
                  </a:lnTo>
                  <a:lnTo>
                    <a:pt x="359" y="729"/>
                  </a:lnTo>
                  <a:lnTo>
                    <a:pt x="340" y="730"/>
                  </a:lnTo>
                  <a:lnTo>
                    <a:pt x="322" y="731"/>
                  </a:lnTo>
                  <a:lnTo>
                    <a:pt x="303" y="730"/>
                  </a:lnTo>
                  <a:lnTo>
                    <a:pt x="284" y="729"/>
                  </a:lnTo>
                  <a:lnTo>
                    <a:pt x="266" y="727"/>
                  </a:lnTo>
                  <a:lnTo>
                    <a:pt x="249" y="724"/>
                  </a:lnTo>
                  <a:lnTo>
                    <a:pt x="232" y="721"/>
                  </a:lnTo>
                  <a:lnTo>
                    <a:pt x="215" y="717"/>
                  </a:lnTo>
                  <a:lnTo>
                    <a:pt x="200" y="711"/>
                  </a:lnTo>
                  <a:lnTo>
                    <a:pt x="184" y="706"/>
                  </a:lnTo>
                  <a:lnTo>
                    <a:pt x="170" y="699"/>
                  </a:lnTo>
                  <a:lnTo>
                    <a:pt x="156" y="692"/>
                  </a:lnTo>
                  <a:lnTo>
                    <a:pt x="142" y="684"/>
                  </a:lnTo>
                  <a:lnTo>
                    <a:pt x="130" y="675"/>
                  </a:lnTo>
                  <a:lnTo>
                    <a:pt x="116" y="665"/>
                  </a:lnTo>
                  <a:lnTo>
                    <a:pt x="105" y="656"/>
                  </a:lnTo>
                  <a:lnTo>
                    <a:pt x="93" y="645"/>
                  </a:lnTo>
                  <a:lnTo>
                    <a:pt x="83" y="633"/>
                  </a:lnTo>
                  <a:lnTo>
                    <a:pt x="72" y="620"/>
                  </a:lnTo>
                  <a:lnTo>
                    <a:pt x="64" y="606"/>
                  </a:lnTo>
                  <a:lnTo>
                    <a:pt x="55" y="593"/>
                  </a:lnTo>
                  <a:lnTo>
                    <a:pt x="46" y="579"/>
                  </a:lnTo>
                  <a:lnTo>
                    <a:pt x="39" y="564"/>
                  </a:lnTo>
                  <a:lnTo>
                    <a:pt x="32" y="549"/>
                  </a:lnTo>
                  <a:lnTo>
                    <a:pt x="26" y="532"/>
                  </a:lnTo>
                  <a:lnTo>
                    <a:pt x="21" y="516"/>
                  </a:lnTo>
                  <a:lnTo>
                    <a:pt x="15" y="499"/>
                  </a:lnTo>
                  <a:lnTo>
                    <a:pt x="11" y="482"/>
                  </a:lnTo>
                  <a:lnTo>
                    <a:pt x="8" y="463"/>
                  </a:lnTo>
                  <a:lnTo>
                    <a:pt x="4" y="445"/>
                  </a:lnTo>
                  <a:lnTo>
                    <a:pt x="2" y="425"/>
                  </a:lnTo>
                  <a:lnTo>
                    <a:pt x="1" y="405"/>
                  </a:lnTo>
                  <a:lnTo>
                    <a:pt x="0" y="385"/>
                  </a:lnTo>
                  <a:lnTo>
                    <a:pt x="0" y="364"/>
                  </a:lnTo>
                  <a:lnTo>
                    <a:pt x="0" y="343"/>
                  </a:lnTo>
                  <a:lnTo>
                    <a:pt x="1" y="324"/>
                  </a:lnTo>
                  <a:lnTo>
                    <a:pt x="2" y="304"/>
                  </a:lnTo>
                  <a:lnTo>
                    <a:pt x="5" y="285"/>
                  </a:lnTo>
                  <a:lnTo>
                    <a:pt x="8" y="267"/>
                  </a:lnTo>
                  <a:lnTo>
                    <a:pt x="12" y="248"/>
                  </a:lnTo>
                  <a:lnTo>
                    <a:pt x="16" y="231"/>
                  </a:lnTo>
                  <a:lnTo>
                    <a:pt x="21" y="214"/>
                  </a:lnTo>
                  <a:lnTo>
                    <a:pt x="26" y="198"/>
                  </a:lnTo>
                  <a:lnTo>
                    <a:pt x="33" y="181"/>
                  </a:lnTo>
                  <a:lnTo>
                    <a:pt x="41" y="166"/>
                  </a:lnTo>
                  <a:lnTo>
                    <a:pt x="47" y="152"/>
                  </a:lnTo>
                  <a:lnTo>
                    <a:pt x="56" y="138"/>
                  </a:lnTo>
                  <a:lnTo>
                    <a:pt x="65" y="125"/>
                  </a:lnTo>
                  <a:lnTo>
                    <a:pt x="75" y="112"/>
                  </a:lnTo>
                  <a:lnTo>
                    <a:pt x="85" y="100"/>
                  </a:lnTo>
                  <a:lnTo>
                    <a:pt x="95" y="88"/>
                  </a:lnTo>
                  <a:lnTo>
                    <a:pt x="106" y="77"/>
                  </a:lnTo>
                  <a:lnTo>
                    <a:pt x="119" y="67"/>
                  </a:lnTo>
                  <a:lnTo>
                    <a:pt x="131" y="57"/>
                  </a:lnTo>
                  <a:lnTo>
                    <a:pt x="144" y="48"/>
                  </a:lnTo>
                  <a:lnTo>
                    <a:pt x="157" y="41"/>
                  </a:lnTo>
                  <a:lnTo>
                    <a:pt x="171" y="33"/>
                  </a:lnTo>
                  <a:lnTo>
                    <a:pt x="187" y="26"/>
                  </a:lnTo>
                  <a:lnTo>
                    <a:pt x="202" y="20"/>
                  </a:lnTo>
                  <a:lnTo>
                    <a:pt x="217" y="14"/>
                  </a:lnTo>
                  <a:lnTo>
                    <a:pt x="234" y="10"/>
                  </a:lnTo>
                  <a:lnTo>
                    <a:pt x="251" y="7"/>
                  </a:lnTo>
                  <a:lnTo>
                    <a:pt x="268" y="4"/>
                  </a:lnTo>
                  <a:lnTo>
                    <a:pt x="287" y="2"/>
                  </a:lnTo>
                  <a:lnTo>
                    <a:pt x="304" y="1"/>
                  </a:lnTo>
                  <a:lnTo>
                    <a:pt x="324" y="0"/>
                  </a:lnTo>
                  <a:lnTo>
                    <a:pt x="343" y="1"/>
                  </a:lnTo>
                  <a:lnTo>
                    <a:pt x="360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2" y="10"/>
                  </a:lnTo>
                  <a:lnTo>
                    <a:pt x="428" y="14"/>
                  </a:lnTo>
                  <a:lnTo>
                    <a:pt x="444" y="20"/>
                  </a:lnTo>
                  <a:lnTo>
                    <a:pt x="459" y="26"/>
                  </a:lnTo>
                  <a:lnTo>
                    <a:pt x="473" y="33"/>
                  </a:lnTo>
                  <a:lnTo>
                    <a:pt x="488" y="41"/>
                  </a:lnTo>
                  <a:lnTo>
                    <a:pt x="501" y="48"/>
                  </a:lnTo>
                  <a:lnTo>
                    <a:pt x="514" y="57"/>
                  </a:lnTo>
                  <a:lnTo>
                    <a:pt x="526" y="67"/>
                  </a:lnTo>
                  <a:lnTo>
                    <a:pt x="537" y="77"/>
                  </a:lnTo>
                  <a:lnTo>
                    <a:pt x="548" y="88"/>
                  </a:lnTo>
                  <a:lnTo>
                    <a:pt x="559" y="100"/>
                  </a:lnTo>
                  <a:lnTo>
                    <a:pt x="568" y="112"/>
                  </a:lnTo>
                  <a:lnTo>
                    <a:pt x="578" y="125"/>
                  </a:lnTo>
                  <a:lnTo>
                    <a:pt x="586" y="138"/>
                  </a:lnTo>
                  <a:lnTo>
                    <a:pt x="594" y="152"/>
                  </a:lnTo>
                  <a:lnTo>
                    <a:pt x="602" y="166"/>
                  </a:lnTo>
                  <a:lnTo>
                    <a:pt x="608" y="183"/>
                  </a:lnTo>
                  <a:lnTo>
                    <a:pt x="614" y="198"/>
                  </a:lnTo>
                  <a:lnTo>
                    <a:pt x="619" y="214"/>
                  </a:lnTo>
                  <a:lnTo>
                    <a:pt x="625" y="232"/>
                  </a:lnTo>
                  <a:lnTo>
                    <a:pt x="629" y="249"/>
                  </a:lnTo>
                  <a:lnTo>
                    <a:pt x="632" y="268"/>
                  </a:lnTo>
                  <a:lnTo>
                    <a:pt x="636" y="286"/>
                  </a:lnTo>
                  <a:lnTo>
                    <a:pt x="638" y="306"/>
                  </a:lnTo>
                  <a:lnTo>
                    <a:pt x="639" y="326"/>
                  </a:lnTo>
                  <a:lnTo>
                    <a:pt x="640" y="346"/>
                  </a:lnTo>
                  <a:lnTo>
                    <a:pt x="640" y="36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63D6F1C-8E7A-4B3C-835E-5F52A472E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589"/>
              <a:ext cx="49" cy="71"/>
            </a:xfrm>
            <a:custGeom>
              <a:avLst/>
              <a:gdLst>
                <a:gd name="T0" fmla="*/ 486 w 488"/>
                <a:gd name="T1" fmla="*/ 42 h 707"/>
                <a:gd name="T2" fmla="*/ 488 w 488"/>
                <a:gd name="T3" fmla="*/ 49 h 707"/>
                <a:gd name="T4" fmla="*/ 484 w 488"/>
                <a:gd name="T5" fmla="*/ 61 h 707"/>
                <a:gd name="T6" fmla="*/ 436 w 488"/>
                <a:gd name="T7" fmla="*/ 191 h 707"/>
                <a:gd name="T8" fmla="*/ 432 w 488"/>
                <a:gd name="T9" fmla="*/ 199 h 707"/>
                <a:gd name="T10" fmla="*/ 427 w 488"/>
                <a:gd name="T11" fmla="*/ 203 h 707"/>
                <a:gd name="T12" fmla="*/ 420 w 488"/>
                <a:gd name="T13" fmla="*/ 204 h 707"/>
                <a:gd name="T14" fmla="*/ 414 w 488"/>
                <a:gd name="T15" fmla="*/ 202 h 707"/>
                <a:gd name="T16" fmla="*/ 386 w 488"/>
                <a:gd name="T17" fmla="*/ 189 h 707"/>
                <a:gd name="T18" fmla="*/ 369 w 488"/>
                <a:gd name="T19" fmla="*/ 185 h 707"/>
                <a:gd name="T20" fmla="*/ 348 w 488"/>
                <a:gd name="T21" fmla="*/ 183 h 707"/>
                <a:gd name="T22" fmla="*/ 327 w 488"/>
                <a:gd name="T23" fmla="*/ 186 h 707"/>
                <a:gd name="T24" fmla="*/ 306 w 488"/>
                <a:gd name="T25" fmla="*/ 194 h 707"/>
                <a:gd name="T26" fmla="*/ 285 w 488"/>
                <a:gd name="T27" fmla="*/ 210 h 707"/>
                <a:gd name="T28" fmla="*/ 258 w 488"/>
                <a:gd name="T29" fmla="*/ 237 h 707"/>
                <a:gd name="T30" fmla="*/ 258 w 488"/>
                <a:gd name="T31" fmla="*/ 693 h 707"/>
                <a:gd name="T32" fmla="*/ 256 w 488"/>
                <a:gd name="T33" fmla="*/ 702 h 707"/>
                <a:gd name="T34" fmla="*/ 252 w 488"/>
                <a:gd name="T35" fmla="*/ 706 h 707"/>
                <a:gd name="T36" fmla="*/ 243 w 488"/>
                <a:gd name="T37" fmla="*/ 707 h 707"/>
                <a:gd name="T38" fmla="*/ 64 w 488"/>
                <a:gd name="T39" fmla="*/ 707 h 707"/>
                <a:gd name="T40" fmla="*/ 51 w 488"/>
                <a:gd name="T41" fmla="*/ 706 h 707"/>
                <a:gd name="T42" fmla="*/ 45 w 488"/>
                <a:gd name="T43" fmla="*/ 704 h 707"/>
                <a:gd name="T44" fmla="*/ 44 w 488"/>
                <a:gd name="T45" fmla="*/ 698 h 707"/>
                <a:gd name="T46" fmla="*/ 43 w 488"/>
                <a:gd name="T47" fmla="*/ 685 h 707"/>
                <a:gd name="T48" fmla="*/ 42 w 488"/>
                <a:gd name="T49" fmla="*/ 232 h 707"/>
                <a:gd name="T50" fmla="*/ 35 w 488"/>
                <a:gd name="T51" fmla="*/ 178 h 707"/>
                <a:gd name="T52" fmla="*/ 24 w 488"/>
                <a:gd name="T53" fmla="*/ 130 h 707"/>
                <a:gd name="T54" fmla="*/ 12 w 488"/>
                <a:gd name="T55" fmla="*/ 92 h 707"/>
                <a:gd name="T56" fmla="*/ 3 w 488"/>
                <a:gd name="T57" fmla="*/ 66 h 707"/>
                <a:gd name="T58" fmla="*/ 0 w 488"/>
                <a:gd name="T59" fmla="*/ 54 h 707"/>
                <a:gd name="T60" fmla="*/ 1 w 488"/>
                <a:gd name="T61" fmla="*/ 49 h 707"/>
                <a:gd name="T62" fmla="*/ 6 w 488"/>
                <a:gd name="T63" fmla="*/ 44 h 707"/>
                <a:gd name="T64" fmla="*/ 148 w 488"/>
                <a:gd name="T65" fmla="*/ 6 h 707"/>
                <a:gd name="T66" fmla="*/ 168 w 488"/>
                <a:gd name="T67" fmla="*/ 1 h 707"/>
                <a:gd name="T68" fmla="*/ 176 w 488"/>
                <a:gd name="T69" fmla="*/ 3 h 707"/>
                <a:gd name="T70" fmla="*/ 182 w 488"/>
                <a:gd name="T71" fmla="*/ 8 h 707"/>
                <a:gd name="T72" fmla="*/ 196 w 488"/>
                <a:gd name="T73" fmla="*/ 27 h 707"/>
                <a:gd name="T74" fmla="*/ 211 w 488"/>
                <a:gd name="T75" fmla="*/ 58 h 707"/>
                <a:gd name="T76" fmla="*/ 223 w 488"/>
                <a:gd name="T77" fmla="*/ 97 h 707"/>
                <a:gd name="T78" fmla="*/ 230 w 488"/>
                <a:gd name="T79" fmla="*/ 89 h 707"/>
                <a:gd name="T80" fmla="*/ 237 w 488"/>
                <a:gd name="T81" fmla="*/ 82 h 707"/>
                <a:gd name="T82" fmla="*/ 274 w 488"/>
                <a:gd name="T83" fmla="*/ 46 h 707"/>
                <a:gd name="T84" fmla="*/ 309 w 488"/>
                <a:gd name="T85" fmla="*/ 21 h 707"/>
                <a:gd name="T86" fmla="*/ 327 w 488"/>
                <a:gd name="T87" fmla="*/ 12 h 707"/>
                <a:gd name="T88" fmla="*/ 346 w 488"/>
                <a:gd name="T89" fmla="*/ 6 h 707"/>
                <a:gd name="T90" fmla="*/ 367 w 488"/>
                <a:gd name="T91" fmla="*/ 1 h 707"/>
                <a:gd name="T92" fmla="*/ 389 w 488"/>
                <a:gd name="T93" fmla="*/ 0 h 707"/>
                <a:gd name="T94" fmla="*/ 417 w 488"/>
                <a:gd name="T95" fmla="*/ 2 h 707"/>
                <a:gd name="T96" fmla="*/ 443 w 488"/>
                <a:gd name="T97" fmla="*/ 10 h 707"/>
                <a:gd name="T98" fmla="*/ 465 w 488"/>
                <a:gd name="T99" fmla="*/ 22 h 707"/>
                <a:gd name="T100" fmla="*/ 483 w 488"/>
                <a:gd name="T101" fmla="*/ 3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8" h="707">
                  <a:moveTo>
                    <a:pt x="483" y="37"/>
                  </a:moveTo>
                  <a:lnTo>
                    <a:pt x="486" y="42"/>
                  </a:lnTo>
                  <a:lnTo>
                    <a:pt x="487" y="45"/>
                  </a:lnTo>
                  <a:lnTo>
                    <a:pt x="488" y="49"/>
                  </a:lnTo>
                  <a:lnTo>
                    <a:pt x="487" y="53"/>
                  </a:lnTo>
                  <a:lnTo>
                    <a:pt x="484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4" y="196"/>
                  </a:lnTo>
                  <a:lnTo>
                    <a:pt x="432" y="199"/>
                  </a:lnTo>
                  <a:lnTo>
                    <a:pt x="429" y="201"/>
                  </a:lnTo>
                  <a:lnTo>
                    <a:pt x="427" y="203"/>
                  </a:lnTo>
                  <a:lnTo>
                    <a:pt x="424" y="204"/>
                  </a:lnTo>
                  <a:lnTo>
                    <a:pt x="420" y="204"/>
                  </a:lnTo>
                  <a:lnTo>
                    <a:pt x="417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6" y="189"/>
                  </a:lnTo>
                  <a:lnTo>
                    <a:pt x="378" y="186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48" y="183"/>
                  </a:lnTo>
                  <a:lnTo>
                    <a:pt x="337" y="184"/>
                  </a:lnTo>
                  <a:lnTo>
                    <a:pt x="327" y="186"/>
                  </a:lnTo>
                  <a:lnTo>
                    <a:pt x="316" y="189"/>
                  </a:lnTo>
                  <a:lnTo>
                    <a:pt x="306" y="194"/>
                  </a:lnTo>
                  <a:lnTo>
                    <a:pt x="296" y="201"/>
                  </a:lnTo>
                  <a:lnTo>
                    <a:pt x="285" y="210"/>
                  </a:lnTo>
                  <a:lnTo>
                    <a:pt x="272" y="222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2"/>
                  </a:lnTo>
                  <a:lnTo>
                    <a:pt x="255" y="704"/>
                  </a:lnTo>
                  <a:lnTo>
                    <a:pt x="252" y="706"/>
                  </a:lnTo>
                  <a:lnTo>
                    <a:pt x="248" y="706"/>
                  </a:lnTo>
                  <a:lnTo>
                    <a:pt x="243" y="707"/>
                  </a:lnTo>
                  <a:lnTo>
                    <a:pt x="236" y="707"/>
                  </a:lnTo>
                  <a:lnTo>
                    <a:pt x="64" y="707"/>
                  </a:lnTo>
                  <a:lnTo>
                    <a:pt x="57" y="707"/>
                  </a:lnTo>
                  <a:lnTo>
                    <a:pt x="51" y="706"/>
                  </a:lnTo>
                  <a:lnTo>
                    <a:pt x="47" y="706"/>
                  </a:lnTo>
                  <a:lnTo>
                    <a:pt x="45" y="704"/>
                  </a:lnTo>
                  <a:lnTo>
                    <a:pt x="44" y="702"/>
                  </a:lnTo>
                  <a:lnTo>
                    <a:pt x="44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2" y="232"/>
                  </a:lnTo>
                  <a:lnTo>
                    <a:pt x="39" y="203"/>
                  </a:lnTo>
                  <a:lnTo>
                    <a:pt x="35" y="178"/>
                  </a:lnTo>
                  <a:lnTo>
                    <a:pt x="31" y="153"/>
                  </a:lnTo>
                  <a:lnTo>
                    <a:pt x="24" y="130"/>
                  </a:lnTo>
                  <a:lnTo>
                    <a:pt x="17" y="110"/>
                  </a:lnTo>
                  <a:lnTo>
                    <a:pt x="12" y="92"/>
                  </a:lnTo>
                  <a:lnTo>
                    <a:pt x="6" y="77"/>
                  </a:lnTo>
                  <a:lnTo>
                    <a:pt x="3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6" y="44"/>
                  </a:lnTo>
                  <a:lnTo>
                    <a:pt x="13" y="42"/>
                  </a:lnTo>
                  <a:lnTo>
                    <a:pt x="148" y="6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1" y="2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2" y="8"/>
                  </a:lnTo>
                  <a:lnTo>
                    <a:pt x="190" y="17"/>
                  </a:lnTo>
                  <a:lnTo>
                    <a:pt x="196" y="27"/>
                  </a:lnTo>
                  <a:lnTo>
                    <a:pt x="204" y="42"/>
                  </a:lnTo>
                  <a:lnTo>
                    <a:pt x="211" y="58"/>
                  </a:lnTo>
                  <a:lnTo>
                    <a:pt x="217" y="77"/>
                  </a:lnTo>
                  <a:lnTo>
                    <a:pt x="223" y="97"/>
                  </a:lnTo>
                  <a:lnTo>
                    <a:pt x="226" y="94"/>
                  </a:lnTo>
                  <a:lnTo>
                    <a:pt x="230" y="89"/>
                  </a:lnTo>
                  <a:lnTo>
                    <a:pt x="234" y="84"/>
                  </a:lnTo>
                  <a:lnTo>
                    <a:pt x="237" y="82"/>
                  </a:lnTo>
                  <a:lnTo>
                    <a:pt x="257" y="62"/>
                  </a:lnTo>
                  <a:lnTo>
                    <a:pt x="274" y="46"/>
                  </a:lnTo>
                  <a:lnTo>
                    <a:pt x="292" y="32"/>
                  </a:lnTo>
                  <a:lnTo>
                    <a:pt x="309" y="21"/>
                  </a:lnTo>
                  <a:lnTo>
                    <a:pt x="318" y="15"/>
                  </a:lnTo>
                  <a:lnTo>
                    <a:pt x="327" y="12"/>
                  </a:lnTo>
                  <a:lnTo>
                    <a:pt x="336" y="8"/>
                  </a:lnTo>
                  <a:lnTo>
                    <a:pt x="346" y="6"/>
                  </a:lnTo>
                  <a:lnTo>
                    <a:pt x="356" y="3"/>
                  </a:lnTo>
                  <a:lnTo>
                    <a:pt x="367" y="1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3" y="1"/>
                  </a:lnTo>
                  <a:lnTo>
                    <a:pt x="417" y="2"/>
                  </a:lnTo>
                  <a:lnTo>
                    <a:pt x="430" y="6"/>
                  </a:lnTo>
                  <a:lnTo>
                    <a:pt x="443" y="10"/>
                  </a:lnTo>
                  <a:lnTo>
                    <a:pt x="454" y="15"/>
                  </a:lnTo>
                  <a:lnTo>
                    <a:pt x="465" y="22"/>
                  </a:lnTo>
                  <a:lnTo>
                    <a:pt x="475" y="30"/>
                  </a:lnTo>
                  <a:lnTo>
                    <a:pt x="483" y="3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E53686F7-3D3B-4AB7-8FF7-6D2F2D830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565"/>
              <a:ext cx="56" cy="95"/>
            </a:xfrm>
            <a:custGeom>
              <a:avLst/>
              <a:gdLst>
                <a:gd name="T0" fmla="*/ 532 w 560"/>
                <a:gd name="T1" fmla="*/ 166 h 948"/>
                <a:gd name="T2" fmla="*/ 526 w 560"/>
                <a:gd name="T3" fmla="*/ 174 h 948"/>
                <a:gd name="T4" fmla="*/ 518 w 560"/>
                <a:gd name="T5" fmla="*/ 180 h 948"/>
                <a:gd name="T6" fmla="*/ 509 w 560"/>
                <a:gd name="T7" fmla="*/ 183 h 948"/>
                <a:gd name="T8" fmla="*/ 233 w 560"/>
                <a:gd name="T9" fmla="*/ 183 h 948"/>
                <a:gd name="T10" fmla="*/ 459 w 560"/>
                <a:gd name="T11" fmla="*/ 365 h 948"/>
                <a:gd name="T12" fmla="*/ 475 w 560"/>
                <a:gd name="T13" fmla="*/ 366 h 948"/>
                <a:gd name="T14" fmla="*/ 483 w 560"/>
                <a:gd name="T15" fmla="*/ 369 h 948"/>
                <a:gd name="T16" fmla="*/ 488 w 560"/>
                <a:gd name="T17" fmla="*/ 378 h 948"/>
                <a:gd name="T18" fmla="*/ 489 w 560"/>
                <a:gd name="T19" fmla="*/ 393 h 948"/>
                <a:gd name="T20" fmla="*/ 488 w 560"/>
                <a:gd name="T21" fmla="*/ 528 h 948"/>
                <a:gd name="T22" fmla="*/ 486 w 560"/>
                <a:gd name="T23" fmla="*/ 540 h 948"/>
                <a:gd name="T24" fmla="*/ 479 w 560"/>
                <a:gd name="T25" fmla="*/ 547 h 948"/>
                <a:gd name="T26" fmla="*/ 468 w 560"/>
                <a:gd name="T27" fmla="*/ 549 h 948"/>
                <a:gd name="T28" fmla="*/ 233 w 560"/>
                <a:gd name="T29" fmla="*/ 549 h 948"/>
                <a:gd name="T30" fmla="*/ 522 w 560"/>
                <a:gd name="T31" fmla="*/ 764 h 948"/>
                <a:gd name="T32" fmla="*/ 537 w 560"/>
                <a:gd name="T33" fmla="*/ 766 h 948"/>
                <a:gd name="T34" fmla="*/ 546 w 560"/>
                <a:gd name="T35" fmla="*/ 769 h 948"/>
                <a:gd name="T36" fmla="*/ 550 w 560"/>
                <a:gd name="T37" fmla="*/ 778 h 948"/>
                <a:gd name="T38" fmla="*/ 551 w 560"/>
                <a:gd name="T39" fmla="*/ 793 h 948"/>
                <a:gd name="T40" fmla="*/ 550 w 560"/>
                <a:gd name="T41" fmla="*/ 927 h 948"/>
                <a:gd name="T42" fmla="*/ 548 w 560"/>
                <a:gd name="T43" fmla="*/ 939 h 948"/>
                <a:gd name="T44" fmla="*/ 542 w 560"/>
                <a:gd name="T45" fmla="*/ 945 h 948"/>
                <a:gd name="T46" fmla="*/ 531 w 560"/>
                <a:gd name="T47" fmla="*/ 948 h 948"/>
                <a:gd name="T48" fmla="*/ 29 w 560"/>
                <a:gd name="T49" fmla="*/ 948 h 948"/>
                <a:gd name="T50" fmla="*/ 13 w 560"/>
                <a:gd name="T51" fmla="*/ 947 h 948"/>
                <a:gd name="T52" fmla="*/ 5 w 560"/>
                <a:gd name="T53" fmla="*/ 944 h 948"/>
                <a:gd name="T54" fmla="*/ 1 w 560"/>
                <a:gd name="T55" fmla="*/ 935 h 948"/>
                <a:gd name="T56" fmla="*/ 0 w 560"/>
                <a:gd name="T57" fmla="*/ 919 h 948"/>
                <a:gd name="T58" fmla="*/ 1 w 560"/>
                <a:gd name="T59" fmla="*/ 19 h 948"/>
                <a:gd name="T60" fmla="*/ 3 w 560"/>
                <a:gd name="T61" fmla="*/ 7 h 948"/>
                <a:gd name="T62" fmla="*/ 8 w 560"/>
                <a:gd name="T63" fmla="*/ 2 h 948"/>
                <a:gd name="T64" fmla="*/ 20 w 560"/>
                <a:gd name="T65" fmla="*/ 0 h 948"/>
                <a:gd name="T66" fmla="*/ 537 w 560"/>
                <a:gd name="T67" fmla="*/ 0 h 948"/>
                <a:gd name="T68" fmla="*/ 553 w 560"/>
                <a:gd name="T69" fmla="*/ 1 h 948"/>
                <a:gd name="T70" fmla="*/ 559 w 560"/>
                <a:gd name="T71" fmla="*/ 5 h 948"/>
                <a:gd name="T72" fmla="*/ 560 w 560"/>
                <a:gd name="T73" fmla="*/ 15 h 948"/>
                <a:gd name="T74" fmla="*/ 558 w 560"/>
                <a:gd name="T75" fmla="*/ 3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0" h="948">
                  <a:moveTo>
                    <a:pt x="533" y="159"/>
                  </a:moveTo>
                  <a:lnTo>
                    <a:pt x="532" y="166"/>
                  </a:lnTo>
                  <a:lnTo>
                    <a:pt x="529" y="170"/>
                  </a:lnTo>
                  <a:lnTo>
                    <a:pt x="526" y="174"/>
                  </a:lnTo>
                  <a:lnTo>
                    <a:pt x="523" y="178"/>
                  </a:lnTo>
                  <a:lnTo>
                    <a:pt x="518" y="180"/>
                  </a:lnTo>
                  <a:lnTo>
                    <a:pt x="514" y="182"/>
                  </a:lnTo>
                  <a:lnTo>
                    <a:pt x="509" y="183"/>
                  </a:lnTo>
                  <a:lnTo>
                    <a:pt x="502" y="183"/>
                  </a:lnTo>
                  <a:lnTo>
                    <a:pt x="233" y="183"/>
                  </a:lnTo>
                  <a:lnTo>
                    <a:pt x="233" y="365"/>
                  </a:lnTo>
                  <a:lnTo>
                    <a:pt x="459" y="365"/>
                  </a:lnTo>
                  <a:lnTo>
                    <a:pt x="468" y="365"/>
                  </a:lnTo>
                  <a:lnTo>
                    <a:pt x="475" y="366"/>
                  </a:lnTo>
                  <a:lnTo>
                    <a:pt x="479" y="367"/>
                  </a:lnTo>
                  <a:lnTo>
                    <a:pt x="483" y="369"/>
                  </a:lnTo>
                  <a:lnTo>
                    <a:pt x="486" y="372"/>
                  </a:lnTo>
                  <a:lnTo>
                    <a:pt x="488" y="378"/>
                  </a:lnTo>
                  <a:lnTo>
                    <a:pt x="488" y="384"/>
                  </a:lnTo>
                  <a:lnTo>
                    <a:pt x="489" y="393"/>
                  </a:lnTo>
                  <a:lnTo>
                    <a:pt x="489" y="521"/>
                  </a:lnTo>
                  <a:lnTo>
                    <a:pt x="488" y="528"/>
                  </a:lnTo>
                  <a:lnTo>
                    <a:pt x="488" y="535"/>
                  </a:lnTo>
                  <a:lnTo>
                    <a:pt x="486" y="540"/>
                  </a:lnTo>
                  <a:lnTo>
                    <a:pt x="483" y="544"/>
                  </a:lnTo>
                  <a:lnTo>
                    <a:pt x="479" y="547"/>
                  </a:lnTo>
                  <a:lnTo>
                    <a:pt x="475" y="548"/>
                  </a:lnTo>
                  <a:lnTo>
                    <a:pt x="468" y="549"/>
                  </a:lnTo>
                  <a:lnTo>
                    <a:pt x="459" y="549"/>
                  </a:lnTo>
                  <a:lnTo>
                    <a:pt x="233" y="549"/>
                  </a:lnTo>
                  <a:lnTo>
                    <a:pt x="233" y="764"/>
                  </a:lnTo>
                  <a:lnTo>
                    <a:pt x="522" y="764"/>
                  </a:lnTo>
                  <a:lnTo>
                    <a:pt x="531" y="764"/>
                  </a:lnTo>
                  <a:lnTo>
                    <a:pt x="537" y="766"/>
                  </a:lnTo>
                  <a:lnTo>
                    <a:pt x="542" y="767"/>
                  </a:lnTo>
                  <a:lnTo>
                    <a:pt x="546" y="769"/>
                  </a:lnTo>
                  <a:lnTo>
                    <a:pt x="548" y="772"/>
                  </a:lnTo>
                  <a:lnTo>
                    <a:pt x="550" y="778"/>
                  </a:lnTo>
                  <a:lnTo>
                    <a:pt x="550" y="784"/>
                  </a:lnTo>
                  <a:lnTo>
                    <a:pt x="551" y="793"/>
                  </a:lnTo>
                  <a:lnTo>
                    <a:pt x="551" y="919"/>
                  </a:lnTo>
                  <a:lnTo>
                    <a:pt x="550" y="927"/>
                  </a:lnTo>
                  <a:lnTo>
                    <a:pt x="550" y="934"/>
                  </a:lnTo>
                  <a:lnTo>
                    <a:pt x="548" y="939"/>
                  </a:lnTo>
                  <a:lnTo>
                    <a:pt x="546" y="943"/>
                  </a:lnTo>
                  <a:lnTo>
                    <a:pt x="542" y="945"/>
                  </a:lnTo>
                  <a:lnTo>
                    <a:pt x="537" y="947"/>
                  </a:lnTo>
                  <a:lnTo>
                    <a:pt x="531" y="948"/>
                  </a:lnTo>
                  <a:lnTo>
                    <a:pt x="522" y="948"/>
                  </a:lnTo>
                  <a:lnTo>
                    <a:pt x="29" y="948"/>
                  </a:lnTo>
                  <a:lnTo>
                    <a:pt x="20" y="948"/>
                  </a:lnTo>
                  <a:lnTo>
                    <a:pt x="13" y="947"/>
                  </a:lnTo>
                  <a:lnTo>
                    <a:pt x="8" y="946"/>
                  </a:lnTo>
                  <a:lnTo>
                    <a:pt x="5" y="944"/>
                  </a:lnTo>
                  <a:lnTo>
                    <a:pt x="3" y="940"/>
                  </a:lnTo>
                  <a:lnTo>
                    <a:pt x="1" y="935"/>
                  </a:lnTo>
                  <a:lnTo>
                    <a:pt x="1" y="927"/>
                  </a:lnTo>
                  <a:lnTo>
                    <a:pt x="0" y="919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1" y="13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37" y="0"/>
                  </a:lnTo>
                  <a:lnTo>
                    <a:pt x="546" y="0"/>
                  </a:lnTo>
                  <a:lnTo>
                    <a:pt x="553" y="1"/>
                  </a:lnTo>
                  <a:lnTo>
                    <a:pt x="557" y="3"/>
                  </a:lnTo>
                  <a:lnTo>
                    <a:pt x="559" y="5"/>
                  </a:lnTo>
                  <a:lnTo>
                    <a:pt x="559" y="9"/>
                  </a:lnTo>
                  <a:lnTo>
                    <a:pt x="560" y="15"/>
                  </a:lnTo>
                  <a:lnTo>
                    <a:pt x="559" y="22"/>
                  </a:lnTo>
                  <a:lnTo>
                    <a:pt x="558" y="30"/>
                  </a:lnTo>
                  <a:lnTo>
                    <a:pt x="533" y="15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16FA3EA-0444-4BF9-897E-B59B8632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" y="589"/>
              <a:ext cx="62" cy="71"/>
            </a:xfrm>
            <a:custGeom>
              <a:avLst/>
              <a:gdLst>
                <a:gd name="T0" fmla="*/ 627 w 627"/>
                <a:gd name="T1" fmla="*/ 695 h 710"/>
                <a:gd name="T2" fmla="*/ 626 w 627"/>
                <a:gd name="T3" fmla="*/ 705 h 710"/>
                <a:gd name="T4" fmla="*/ 622 w 627"/>
                <a:gd name="T5" fmla="*/ 708 h 710"/>
                <a:gd name="T6" fmla="*/ 613 w 627"/>
                <a:gd name="T7" fmla="*/ 710 h 710"/>
                <a:gd name="T8" fmla="*/ 436 w 627"/>
                <a:gd name="T9" fmla="*/ 710 h 710"/>
                <a:gd name="T10" fmla="*/ 423 w 627"/>
                <a:gd name="T11" fmla="*/ 709 h 710"/>
                <a:gd name="T12" fmla="*/ 417 w 627"/>
                <a:gd name="T13" fmla="*/ 707 h 710"/>
                <a:gd name="T14" fmla="*/ 414 w 627"/>
                <a:gd name="T15" fmla="*/ 700 h 710"/>
                <a:gd name="T16" fmla="*/ 413 w 627"/>
                <a:gd name="T17" fmla="*/ 688 h 710"/>
                <a:gd name="T18" fmla="*/ 413 w 627"/>
                <a:gd name="T19" fmla="*/ 240 h 710"/>
                <a:gd name="T20" fmla="*/ 411 w 627"/>
                <a:gd name="T21" fmla="*/ 219 h 710"/>
                <a:gd name="T22" fmla="*/ 407 w 627"/>
                <a:gd name="T23" fmla="*/ 203 h 710"/>
                <a:gd name="T24" fmla="*/ 401 w 627"/>
                <a:gd name="T25" fmla="*/ 189 h 710"/>
                <a:gd name="T26" fmla="*/ 393 w 627"/>
                <a:gd name="T27" fmla="*/ 177 h 710"/>
                <a:gd name="T28" fmla="*/ 383 w 627"/>
                <a:gd name="T29" fmla="*/ 168 h 710"/>
                <a:gd name="T30" fmla="*/ 371 w 627"/>
                <a:gd name="T31" fmla="*/ 163 h 710"/>
                <a:gd name="T32" fmla="*/ 357 w 627"/>
                <a:gd name="T33" fmla="*/ 160 h 710"/>
                <a:gd name="T34" fmla="*/ 336 w 627"/>
                <a:gd name="T35" fmla="*/ 160 h 710"/>
                <a:gd name="T36" fmla="*/ 312 w 627"/>
                <a:gd name="T37" fmla="*/ 166 h 710"/>
                <a:gd name="T38" fmla="*/ 287 w 627"/>
                <a:gd name="T39" fmla="*/ 176 h 710"/>
                <a:gd name="T40" fmla="*/ 259 w 627"/>
                <a:gd name="T41" fmla="*/ 194 h 710"/>
                <a:gd name="T42" fmla="*/ 244 w 627"/>
                <a:gd name="T43" fmla="*/ 689 h 710"/>
                <a:gd name="T44" fmla="*/ 241 w 627"/>
                <a:gd name="T45" fmla="*/ 707 h 710"/>
                <a:gd name="T46" fmla="*/ 235 w 627"/>
                <a:gd name="T47" fmla="*/ 709 h 710"/>
                <a:gd name="T48" fmla="*/ 222 w 627"/>
                <a:gd name="T49" fmla="*/ 710 h 710"/>
                <a:gd name="T50" fmla="*/ 45 w 627"/>
                <a:gd name="T51" fmla="*/ 710 h 710"/>
                <a:gd name="T52" fmla="*/ 36 w 627"/>
                <a:gd name="T53" fmla="*/ 708 h 710"/>
                <a:gd name="T54" fmla="*/ 33 w 627"/>
                <a:gd name="T55" fmla="*/ 705 h 710"/>
                <a:gd name="T56" fmla="*/ 31 w 627"/>
                <a:gd name="T57" fmla="*/ 696 h 710"/>
                <a:gd name="T58" fmla="*/ 31 w 627"/>
                <a:gd name="T59" fmla="*/ 229 h 710"/>
                <a:gd name="T60" fmla="*/ 29 w 627"/>
                <a:gd name="T61" fmla="*/ 180 h 710"/>
                <a:gd name="T62" fmla="*/ 23 w 627"/>
                <a:gd name="T63" fmla="*/ 138 h 710"/>
                <a:gd name="T64" fmla="*/ 13 w 627"/>
                <a:gd name="T65" fmla="*/ 101 h 710"/>
                <a:gd name="T66" fmla="*/ 3 w 627"/>
                <a:gd name="T67" fmla="*/ 71 h 710"/>
                <a:gd name="T68" fmla="*/ 0 w 627"/>
                <a:gd name="T69" fmla="*/ 61 h 710"/>
                <a:gd name="T70" fmla="*/ 1 w 627"/>
                <a:gd name="T71" fmla="*/ 53 h 710"/>
                <a:gd name="T72" fmla="*/ 6 w 627"/>
                <a:gd name="T73" fmla="*/ 47 h 710"/>
                <a:gd name="T74" fmla="*/ 13 w 627"/>
                <a:gd name="T75" fmla="*/ 44 h 710"/>
                <a:gd name="T76" fmla="*/ 166 w 627"/>
                <a:gd name="T77" fmla="*/ 1 h 710"/>
                <a:gd name="T78" fmla="*/ 182 w 627"/>
                <a:gd name="T79" fmla="*/ 1 h 710"/>
                <a:gd name="T80" fmla="*/ 191 w 627"/>
                <a:gd name="T81" fmla="*/ 9 h 710"/>
                <a:gd name="T82" fmla="*/ 203 w 627"/>
                <a:gd name="T83" fmla="*/ 27 h 710"/>
                <a:gd name="T84" fmla="*/ 215 w 627"/>
                <a:gd name="T85" fmla="*/ 50 h 710"/>
                <a:gd name="T86" fmla="*/ 222 w 627"/>
                <a:gd name="T87" fmla="*/ 71 h 710"/>
                <a:gd name="T88" fmla="*/ 238 w 627"/>
                <a:gd name="T89" fmla="*/ 73 h 710"/>
                <a:gd name="T90" fmla="*/ 263 w 627"/>
                <a:gd name="T91" fmla="*/ 54 h 710"/>
                <a:gd name="T92" fmla="*/ 287 w 627"/>
                <a:gd name="T93" fmla="*/ 39 h 710"/>
                <a:gd name="T94" fmla="*/ 311 w 627"/>
                <a:gd name="T95" fmla="*/ 27 h 710"/>
                <a:gd name="T96" fmla="*/ 335 w 627"/>
                <a:gd name="T97" fmla="*/ 17 h 710"/>
                <a:gd name="T98" fmla="*/ 359 w 627"/>
                <a:gd name="T99" fmla="*/ 11 h 710"/>
                <a:gd name="T100" fmla="*/ 386 w 627"/>
                <a:gd name="T101" fmla="*/ 6 h 710"/>
                <a:gd name="T102" fmla="*/ 412 w 627"/>
                <a:gd name="T103" fmla="*/ 3 h 710"/>
                <a:gd name="T104" fmla="*/ 451 w 627"/>
                <a:gd name="T105" fmla="*/ 4 h 710"/>
                <a:gd name="T106" fmla="*/ 498 w 627"/>
                <a:gd name="T107" fmla="*/ 12 h 710"/>
                <a:gd name="T108" fmla="*/ 526 w 627"/>
                <a:gd name="T109" fmla="*/ 22 h 710"/>
                <a:gd name="T110" fmla="*/ 544 w 627"/>
                <a:gd name="T111" fmla="*/ 30 h 710"/>
                <a:gd name="T112" fmla="*/ 559 w 627"/>
                <a:gd name="T113" fmla="*/ 40 h 710"/>
                <a:gd name="T114" fmla="*/ 573 w 627"/>
                <a:gd name="T115" fmla="*/ 53 h 710"/>
                <a:gd name="T116" fmla="*/ 591 w 627"/>
                <a:gd name="T117" fmla="*/ 75 h 710"/>
                <a:gd name="T118" fmla="*/ 608 w 627"/>
                <a:gd name="T119" fmla="*/ 110 h 710"/>
                <a:gd name="T120" fmla="*/ 621 w 627"/>
                <a:gd name="T121" fmla="*/ 153 h 710"/>
                <a:gd name="T122" fmla="*/ 627 w 627"/>
                <a:gd name="T123" fmla="*/ 202 h 710"/>
                <a:gd name="T124" fmla="*/ 627 w 627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" h="710">
                  <a:moveTo>
                    <a:pt x="627" y="688"/>
                  </a:moveTo>
                  <a:lnTo>
                    <a:pt x="627" y="695"/>
                  </a:lnTo>
                  <a:lnTo>
                    <a:pt x="627" y="700"/>
                  </a:lnTo>
                  <a:lnTo>
                    <a:pt x="626" y="705"/>
                  </a:lnTo>
                  <a:lnTo>
                    <a:pt x="624" y="707"/>
                  </a:lnTo>
                  <a:lnTo>
                    <a:pt x="622" y="708"/>
                  </a:lnTo>
                  <a:lnTo>
                    <a:pt x="618" y="709"/>
                  </a:lnTo>
                  <a:lnTo>
                    <a:pt x="613" y="710"/>
                  </a:lnTo>
                  <a:lnTo>
                    <a:pt x="606" y="710"/>
                  </a:lnTo>
                  <a:lnTo>
                    <a:pt x="436" y="710"/>
                  </a:lnTo>
                  <a:lnTo>
                    <a:pt x="428" y="710"/>
                  </a:lnTo>
                  <a:lnTo>
                    <a:pt x="423" y="709"/>
                  </a:lnTo>
                  <a:lnTo>
                    <a:pt x="420" y="708"/>
                  </a:lnTo>
                  <a:lnTo>
                    <a:pt x="417" y="707"/>
                  </a:lnTo>
                  <a:lnTo>
                    <a:pt x="415" y="705"/>
                  </a:lnTo>
                  <a:lnTo>
                    <a:pt x="414" y="700"/>
                  </a:lnTo>
                  <a:lnTo>
                    <a:pt x="414" y="695"/>
                  </a:lnTo>
                  <a:lnTo>
                    <a:pt x="413" y="688"/>
                  </a:lnTo>
                  <a:lnTo>
                    <a:pt x="413" y="251"/>
                  </a:lnTo>
                  <a:lnTo>
                    <a:pt x="413" y="240"/>
                  </a:lnTo>
                  <a:lnTo>
                    <a:pt x="413" y="229"/>
                  </a:lnTo>
                  <a:lnTo>
                    <a:pt x="411" y="219"/>
                  </a:lnTo>
                  <a:lnTo>
                    <a:pt x="410" y="211"/>
                  </a:lnTo>
                  <a:lnTo>
                    <a:pt x="407" y="203"/>
                  </a:lnTo>
                  <a:lnTo>
                    <a:pt x="404" y="195"/>
                  </a:lnTo>
                  <a:lnTo>
                    <a:pt x="401" y="189"/>
                  </a:lnTo>
                  <a:lnTo>
                    <a:pt x="398" y="182"/>
                  </a:lnTo>
                  <a:lnTo>
                    <a:pt x="393" y="177"/>
                  </a:lnTo>
                  <a:lnTo>
                    <a:pt x="389" y="172"/>
                  </a:lnTo>
                  <a:lnTo>
                    <a:pt x="383" y="168"/>
                  </a:lnTo>
                  <a:lnTo>
                    <a:pt x="378" y="165"/>
                  </a:lnTo>
                  <a:lnTo>
                    <a:pt x="371" y="163"/>
                  </a:lnTo>
                  <a:lnTo>
                    <a:pt x="365" y="162"/>
                  </a:lnTo>
                  <a:lnTo>
                    <a:pt x="357" y="160"/>
                  </a:lnTo>
                  <a:lnTo>
                    <a:pt x="349" y="159"/>
                  </a:lnTo>
                  <a:lnTo>
                    <a:pt x="336" y="160"/>
                  </a:lnTo>
                  <a:lnTo>
                    <a:pt x="324" y="163"/>
                  </a:lnTo>
                  <a:lnTo>
                    <a:pt x="312" y="166"/>
                  </a:lnTo>
                  <a:lnTo>
                    <a:pt x="300" y="170"/>
                  </a:lnTo>
                  <a:lnTo>
                    <a:pt x="287" y="176"/>
                  </a:lnTo>
                  <a:lnTo>
                    <a:pt x="274" y="184"/>
                  </a:lnTo>
                  <a:lnTo>
                    <a:pt x="259" y="194"/>
                  </a:lnTo>
                  <a:lnTo>
                    <a:pt x="244" y="206"/>
                  </a:lnTo>
                  <a:lnTo>
                    <a:pt x="244" y="689"/>
                  </a:lnTo>
                  <a:lnTo>
                    <a:pt x="243" y="700"/>
                  </a:lnTo>
                  <a:lnTo>
                    <a:pt x="241" y="707"/>
                  </a:lnTo>
                  <a:lnTo>
                    <a:pt x="238" y="708"/>
                  </a:lnTo>
                  <a:lnTo>
                    <a:pt x="235" y="709"/>
                  </a:lnTo>
                  <a:lnTo>
                    <a:pt x="230" y="710"/>
                  </a:lnTo>
                  <a:lnTo>
                    <a:pt x="222" y="710"/>
                  </a:lnTo>
                  <a:lnTo>
                    <a:pt x="52" y="710"/>
                  </a:lnTo>
                  <a:lnTo>
                    <a:pt x="45" y="710"/>
                  </a:lnTo>
                  <a:lnTo>
                    <a:pt x="40" y="709"/>
                  </a:lnTo>
                  <a:lnTo>
                    <a:pt x="36" y="708"/>
                  </a:lnTo>
                  <a:lnTo>
                    <a:pt x="34" y="707"/>
                  </a:lnTo>
                  <a:lnTo>
                    <a:pt x="33" y="705"/>
                  </a:lnTo>
                  <a:lnTo>
                    <a:pt x="32" y="700"/>
                  </a:lnTo>
                  <a:lnTo>
                    <a:pt x="31" y="696"/>
                  </a:lnTo>
                  <a:lnTo>
                    <a:pt x="31" y="689"/>
                  </a:lnTo>
                  <a:lnTo>
                    <a:pt x="31" y="229"/>
                  </a:lnTo>
                  <a:lnTo>
                    <a:pt x="31" y="203"/>
                  </a:lnTo>
                  <a:lnTo>
                    <a:pt x="29" y="180"/>
                  </a:lnTo>
                  <a:lnTo>
                    <a:pt x="26" y="157"/>
                  </a:lnTo>
                  <a:lnTo>
                    <a:pt x="23" y="138"/>
                  </a:lnTo>
                  <a:lnTo>
                    <a:pt x="19" y="119"/>
                  </a:lnTo>
                  <a:lnTo>
                    <a:pt x="13" y="101"/>
                  </a:lnTo>
                  <a:lnTo>
                    <a:pt x="9" y="8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2" y="50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77" y="0"/>
                  </a:lnTo>
                  <a:lnTo>
                    <a:pt x="182" y="1"/>
                  </a:lnTo>
                  <a:lnTo>
                    <a:pt x="187" y="4"/>
                  </a:lnTo>
                  <a:lnTo>
                    <a:pt x="191" y="9"/>
                  </a:lnTo>
                  <a:lnTo>
                    <a:pt x="197" y="14"/>
                  </a:lnTo>
                  <a:lnTo>
                    <a:pt x="203" y="27"/>
                  </a:lnTo>
                  <a:lnTo>
                    <a:pt x="211" y="41"/>
                  </a:lnTo>
                  <a:lnTo>
                    <a:pt x="215" y="50"/>
                  </a:lnTo>
                  <a:lnTo>
                    <a:pt x="219" y="60"/>
                  </a:lnTo>
                  <a:lnTo>
                    <a:pt x="222" y="71"/>
                  </a:lnTo>
                  <a:lnTo>
                    <a:pt x="226" y="84"/>
                  </a:lnTo>
                  <a:lnTo>
                    <a:pt x="238" y="73"/>
                  </a:lnTo>
                  <a:lnTo>
                    <a:pt x="250" y="63"/>
                  </a:lnTo>
                  <a:lnTo>
                    <a:pt x="263" y="54"/>
                  </a:lnTo>
                  <a:lnTo>
                    <a:pt x="275" y="47"/>
                  </a:lnTo>
                  <a:lnTo>
                    <a:pt x="287" y="39"/>
                  </a:lnTo>
                  <a:lnTo>
                    <a:pt x="299" y="33"/>
                  </a:lnTo>
                  <a:lnTo>
                    <a:pt x="311" y="27"/>
                  </a:lnTo>
                  <a:lnTo>
                    <a:pt x="323" y="22"/>
                  </a:lnTo>
                  <a:lnTo>
                    <a:pt x="335" y="17"/>
                  </a:lnTo>
                  <a:lnTo>
                    <a:pt x="347" y="14"/>
                  </a:lnTo>
                  <a:lnTo>
                    <a:pt x="359" y="11"/>
                  </a:lnTo>
                  <a:lnTo>
                    <a:pt x="372" y="7"/>
                  </a:lnTo>
                  <a:lnTo>
                    <a:pt x="386" y="6"/>
                  </a:lnTo>
                  <a:lnTo>
                    <a:pt x="399" y="4"/>
                  </a:lnTo>
                  <a:lnTo>
                    <a:pt x="412" y="3"/>
                  </a:lnTo>
                  <a:lnTo>
                    <a:pt x="426" y="3"/>
                  </a:lnTo>
                  <a:lnTo>
                    <a:pt x="451" y="4"/>
                  </a:lnTo>
                  <a:lnTo>
                    <a:pt x="476" y="6"/>
                  </a:lnTo>
                  <a:lnTo>
                    <a:pt x="498" y="12"/>
                  </a:lnTo>
                  <a:lnTo>
                    <a:pt x="517" y="17"/>
                  </a:lnTo>
                  <a:lnTo>
                    <a:pt x="526" y="22"/>
                  </a:lnTo>
                  <a:lnTo>
                    <a:pt x="536" y="25"/>
                  </a:lnTo>
                  <a:lnTo>
                    <a:pt x="544" y="30"/>
                  </a:lnTo>
                  <a:lnTo>
                    <a:pt x="552" y="35"/>
                  </a:lnTo>
                  <a:lnTo>
                    <a:pt x="559" y="40"/>
                  </a:lnTo>
                  <a:lnTo>
                    <a:pt x="567" y="47"/>
                  </a:lnTo>
                  <a:lnTo>
                    <a:pt x="573" y="53"/>
                  </a:lnTo>
                  <a:lnTo>
                    <a:pt x="580" y="60"/>
                  </a:lnTo>
                  <a:lnTo>
                    <a:pt x="591" y="75"/>
                  </a:lnTo>
                  <a:lnTo>
                    <a:pt x="601" y="92"/>
                  </a:lnTo>
                  <a:lnTo>
                    <a:pt x="608" y="110"/>
                  </a:lnTo>
                  <a:lnTo>
                    <a:pt x="615" y="131"/>
                  </a:lnTo>
                  <a:lnTo>
                    <a:pt x="621" y="153"/>
                  </a:lnTo>
                  <a:lnTo>
                    <a:pt x="625" y="176"/>
                  </a:lnTo>
                  <a:lnTo>
                    <a:pt x="627" y="202"/>
                  </a:lnTo>
                  <a:lnTo>
                    <a:pt x="627" y="229"/>
                  </a:lnTo>
                  <a:lnTo>
                    <a:pt x="627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CAFDB8EB-8D92-4771-875F-F45F0F33C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" y="590"/>
              <a:ext cx="69" cy="72"/>
            </a:xfrm>
            <a:custGeom>
              <a:avLst/>
              <a:gdLst>
                <a:gd name="T0" fmla="*/ 438 w 686"/>
                <a:gd name="T1" fmla="*/ 712 h 720"/>
                <a:gd name="T2" fmla="*/ 432 w 686"/>
                <a:gd name="T3" fmla="*/ 719 h 720"/>
                <a:gd name="T4" fmla="*/ 422 w 686"/>
                <a:gd name="T5" fmla="*/ 720 h 720"/>
                <a:gd name="T6" fmla="*/ 267 w 686"/>
                <a:gd name="T7" fmla="*/ 720 h 720"/>
                <a:gd name="T8" fmla="*/ 257 w 686"/>
                <a:gd name="T9" fmla="*/ 720 h 720"/>
                <a:gd name="T10" fmla="*/ 251 w 686"/>
                <a:gd name="T11" fmla="*/ 717 h 720"/>
                <a:gd name="T12" fmla="*/ 242 w 686"/>
                <a:gd name="T13" fmla="*/ 702 h 720"/>
                <a:gd name="T14" fmla="*/ 2 w 686"/>
                <a:gd name="T15" fmla="*/ 36 h 720"/>
                <a:gd name="T16" fmla="*/ 0 w 686"/>
                <a:gd name="T17" fmla="*/ 25 h 720"/>
                <a:gd name="T18" fmla="*/ 3 w 686"/>
                <a:gd name="T19" fmla="*/ 19 h 720"/>
                <a:gd name="T20" fmla="*/ 13 w 686"/>
                <a:gd name="T21" fmla="*/ 15 h 720"/>
                <a:gd name="T22" fmla="*/ 210 w 686"/>
                <a:gd name="T23" fmla="*/ 1 h 720"/>
                <a:gd name="T24" fmla="*/ 223 w 686"/>
                <a:gd name="T25" fmla="*/ 1 h 720"/>
                <a:gd name="T26" fmla="*/ 231 w 686"/>
                <a:gd name="T27" fmla="*/ 3 h 720"/>
                <a:gd name="T28" fmla="*/ 235 w 686"/>
                <a:gd name="T29" fmla="*/ 8 h 720"/>
                <a:gd name="T30" fmla="*/ 238 w 686"/>
                <a:gd name="T31" fmla="*/ 20 h 720"/>
                <a:gd name="T32" fmla="*/ 320 w 686"/>
                <a:gd name="T33" fmla="*/ 342 h 720"/>
                <a:gd name="T34" fmla="*/ 327 w 686"/>
                <a:gd name="T35" fmla="*/ 382 h 720"/>
                <a:gd name="T36" fmla="*/ 336 w 686"/>
                <a:gd name="T37" fmla="*/ 426 h 720"/>
                <a:gd name="T38" fmla="*/ 345 w 686"/>
                <a:gd name="T39" fmla="*/ 476 h 720"/>
                <a:gd name="T40" fmla="*/ 354 w 686"/>
                <a:gd name="T41" fmla="*/ 477 h 720"/>
                <a:gd name="T42" fmla="*/ 363 w 686"/>
                <a:gd name="T43" fmla="*/ 429 h 720"/>
                <a:gd name="T44" fmla="*/ 372 w 686"/>
                <a:gd name="T45" fmla="*/ 382 h 720"/>
                <a:gd name="T46" fmla="*/ 381 w 686"/>
                <a:gd name="T47" fmla="*/ 343 h 720"/>
                <a:gd name="T48" fmla="*/ 470 w 686"/>
                <a:gd name="T49" fmla="*/ 20 h 720"/>
                <a:gd name="T50" fmla="*/ 475 w 686"/>
                <a:gd name="T51" fmla="*/ 7 h 720"/>
                <a:gd name="T52" fmla="*/ 479 w 686"/>
                <a:gd name="T53" fmla="*/ 1 h 720"/>
                <a:gd name="T54" fmla="*/ 498 w 686"/>
                <a:gd name="T55" fmla="*/ 1 h 720"/>
                <a:gd name="T56" fmla="*/ 672 w 686"/>
                <a:gd name="T57" fmla="*/ 17 h 720"/>
                <a:gd name="T58" fmla="*/ 682 w 686"/>
                <a:gd name="T59" fmla="*/ 20 h 720"/>
                <a:gd name="T60" fmla="*/ 686 w 686"/>
                <a:gd name="T61" fmla="*/ 25 h 720"/>
                <a:gd name="T62" fmla="*/ 685 w 686"/>
                <a:gd name="T63" fmla="*/ 36 h 720"/>
                <a:gd name="T64" fmla="*/ 443 w 686"/>
                <a:gd name="T65" fmla="*/ 70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6" h="720">
                  <a:moveTo>
                    <a:pt x="443" y="702"/>
                  </a:moveTo>
                  <a:lnTo>
                    <a:pt x="438" y="712"/>
                  </a:lnTo>
                  <a:lnTo>
                    <a:pt x="434" y="717"/>
                  </a:lnTo>
                  <a:lnTo>
                    <a:pt x="432" y="719"/>
                  </a:lnTo>
                  <a:lnTo>
                    <a:pt x="427" y="720"/>
                  </a:lnTo>
                  <a:lnTo>
                    <a:pt x="422" y="720"/>
                  </a:lnTo>
                  <a:lnTo>
                    <a:pt x="416" y="720"/>
                  </a:lnTo>
                  <a:lnTo>
                    <a:pt x="267" y="720"/>
                  </a:lnTo>
                  <a:lnTo>
                    <a:pt x="261" y="720"/>
                  </a:lnTo>
                  <a:lnTo>
                    <a:pt x="257" y="720"/>
                  </a:lnTo>
                  <a:lnTo>
                    <a:pt x="253" y="719"/>
                  </a:lnTo>
                  <a:lnTo>
                    <a:pt x="251" y="717"/>
                  </a:lnTo>
                  <a:lnTo>
                    <a:pt x="246" y="712"/>
                  </a:lnTo>
                  <a:lnTo>
                    <a:pt x="242" y="702"/>
                  </a:lnTo>
                  <a:lnTo>
                    <a:pt x="5" y="43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8" y="17"/>
                  </a:lnTo>
                  <a:lnTo>
                    <a:pt x="13" y="15"/>
                  </a:lnTo>
                  <a:lnTo>
                    <a:pt x="22" y="13"/>
                  </a:lnTo>
                  <a:lnTo>
                    <a:pt x="210" y="1"/>
                  </a:lnTo>
                  <a:lnTo>
                    <a:pt x="218" y="1"/>
                  </a:lnTo>
                  <a:lnTo>
                    <a:pt x="223" y="1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3" y="5"/>
                  </a:lnTo>
                  <a:lnTo>
                    <a:pt x="235" y="8"/>
                  </a:lnTo>
                  <a:lnTo>
                    <a:pt x="236" y="13"/>
                  </a:lnTo>
                  <a:lnTo>
                    <a:pt x="238" y="20"/>
                  </a:lnTo>
                  <a:lnTo>
                    <a:pt x="315" y="327"/>
                  </a:lnTo>
                  <a:lnTo>
                    <a:pt x="320" y="342"/>
                  </a:lnTo>
                  <a:lnTo>
                    <a:pt x="323" y="361"/>
                  </a:lnTo>
                  <a:lnTo>
                    <a:pt x="327" y="382"/>
                  </a:lnTo>
                  <a:lnTo>
                    <a:pt x="332" y="403"/>
                  </a:lnTo>
                  <a:lnTo>
                    <a:pt x="336" y="426"/>
                  </a:lnTo>
                  <a:lnTo>
                    <a:pt x="341" y="450"/>
                  </a:lnTo>
                  <a:lnTo>
                    <a:pt x="345" y="476"/>
                  </a:lnTo>
                  <a:lnTo>
                    <a:pt x="349" y="501"/>
                  </a:lnTo>
                  <a:lnTo>
                    <a:pt x="354" y="477"/>
                  </a:lnTo>
                  <a:lnTo>
                    <a:pt x="358" y="453"/>
                  </a:lnTo>
                  <a:lnTo>
                    <a:pt x="363" y="429"/>
                  </a:lnTo>
                  <a:lnTo>
                    <a:pt x="367" y="405"/>
                  </a:lnTo>
                  <a:lnTo>
                    <a:pt x="372" y="382"/>
                  </a:lnTo>
                  <a:lnTo>
                    <a:pt x="377" y="361"/>
                  </a:lnTo>
                  <a:lnTo>
                    <a:pt x="381" y="343"/>
                  </a:lnTo>
                  <a:lnTo>
                    <a:pt x="386" y="327"/>
                  </a:lnTo>
                  <a:lnTo>
                    <a:pt x="470" y="20"/>
                  </a:lnTo>
                  <a:lnTo>
                    <a:pt x="472" y="12"/>
                  </a:lnTo>
                  <a:lnTo>
                    <a:pt x="475" y="7"/>
                  </a:lnTo>
                  <a:lnTo>
                    <a:pt x="477" y="4"/>
                  </a:lnTo>
                  <a:lnTo>
                    <a:pt x="479" y="1"/>
                  </a:lnTo>
                  <a:lnTo>
                    <a:pt x="487" y="0"/>
                  </a:lnTo>
                  <a:lnTo>
                    <a:pt x="498" y="1"/>
                  </a:lnTo>
                  <a:lnTo>
                    <a:pt x="665" y="16"/>
                  </a:lnTo>
                  <a:lnTo>
                    <a:pt x="672" y="17"/>
                  </a:lnTo>
                  <a:lnTo>
                    <a:pt x="678" y="18"/>
                  </a:lnTo>
                  <a:lnTo>
                    <a:pt x="682" y="20"/>
                  </a:lnTo>
                  <a:lnTo>
                    <a:pt x="685" y="22"/>
                  </a:lnTo>
                  <a:lnTo>
                    <a:pt x="686" y="25"/>
                  </a:lnTo>
                  <a:lnTo>
                    <a:pt x="686" y="30"/>
                  </a:lnTo>
                  <a:lnTo>
                    <a:pt x="685" y="36"/>
                  </a:lnTo>
                  <a:lnTo>
                    <a:pt x="683" y="43"/>
                  </a:lnTo>
                  <a:lnTo>
                    <a:pt x="443" y="702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CEDCC24-F7F1-405C-A3F3-8B9574455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6" y="557"/>
              <a:ext cx="34" cy="103"/>
            </a:xfrm>
            <a:custGeom>
              <a:avLst/>
              <a:gdLst>
                <a:gd name="T0" fmla="*/ 326 w 344"/>
                <a:gd name="T1" fmla="*/ 1015 h 1029"/>
                <a:gd name="T2" fmla="*/ 325 w 344"/>
                <a:gd name="T3" fmla="*/ 1025 h 1029"/>
                <a:gd name="T4" fmla="*/ 321 w 344"/>
                <a:gd name="T5" fmla="*/ 1028 h 1029"/>
                <a:gd name="T6" fmla="*/ 312 w 344"/>
                <a:gd name="T7" fmla="*/ 1029 h 1029"/>
                <a:gd name="T8" fmla="*/ 135 w 344"/>
                <a:gd name="T9" fmla="*/ 1029 h 1029"/>
                <a:gd name="T10" fmla="*/ 115 w 344"/>
                <a:gd name="T11" fmla="*/ 1026 h 1029"/>
                <a:gd name="T12" fmla="*/ 112 w 344"/>
                <a:gd name="T13" fmla="*/ 1020 h 1029"/>
                <a:gd name="T14" fmla="*/ 111 w 344"/>
                <a:gd name="T15" fmla="*/ 1008 h 1029"/>
                <a:gd name="T16" fmla="*/ 22 w 344"/>
                <a:gd name="T17" fmla="*/ 509 h 1029"/>
                <a:gd name="T18" fmla="*/ 11 w 344"/>
                <a:gd name="T19" fmla="*/ 508 h 1029"/>
                <a:gd name="T20" fmla="*/ 5 w 344"/>
                <a:gd name="T21" fmla="*/ 505 h 1029"/>
                <a:gd name="T22" fmla="*/ 1 w 344"/>
                <a:gd name="T23" fmla="*/ 498 h 1029"/>
                <a:gd name="T24" fmla="*/ 0 w 344"/>
                <a:gd name="T25" fmla="*/ 487 h 1029"/>
                <a:gd name="T26" fmla="*/ 0 w 344"/>
                <a:gd name="T27" fmla="*/ 361 h 1029"/>
                <a:gd name="T28" fmla="*/ 2 w 344"/>
                <a:gd name="T29" fmla="*/ 352 h 1029"/>
                <a:gd name="T30" fmla="*/ 7 w 344"/>
                <a:gd name="T31" fmla="*/ 347 h 1029"/>
                <a:gd name="T32" fmla="*/ 17 w 344"/>
                <a:gd name="T33" fmla="*/ 346 h 1029"/>
                <a:gd name="T34" fmla="*/ 304 w 344"/>
                <a:gd name="T35" fmla="*/ 346 h 1029"/>
                <a:gd name="T36" fmla="*/ 318 w 344"/>
                <a:gd name="T37" fmla="*/ 347 h 1029"/>
                <a:gd name="T38" fmla="*/ 323 w 344"/>
                <a:gd name="T39" fmla="*/ 349 h 1029"/>
                <a:gd name="T40" fmla="*/ 326 w 344"/>
                <a:gd name="T41" fmla="*/ 356 h 1029"/>
                <a:gd name="T42" fmla="*/ 327 w 344"/>
                <a:gd name="T43" fmla="*/ 368 h 1029"/>
                <a:gd name="T44" fmla="*/ 344 w 344"/>
                <a:gd name="T45" fmla="*/ 130 h 1029"/>
                <a:gd name="T46" fmla="*/ 341 w 344"/>
                <a:gd name="T47" fmla="*/ 156 h 1029"/>
                <a:gd name="T48" fmla="*/ 333 w 344"/>
                <a:gd name="T49" fmla="*/ 180 h 1029"/>
                <a:gd name="T50" fmla="*/ 321 w 344"/>
                <a:gd name="T51" fmla="*/ 203 h 1029"/>
                <a:gd name="T52" fmla="*/ 305 w 344"/>
                <a:gd name="T53" fmla="*/ 223 h 1029"/>
                <a:gd name="T54" fmla="*/ 287 w 344"/>
                <a:gd name="T55" fmla="*/ 239 h 1029"/>
                <a:gd name="T56" fmla="*/ 264 w 344"/>
                <a:gd name="T57" fmla="*/ 251 h 1029"/>
                <a:gd name="T58" fmla="*/ 238 w 344"/>
                <a:gd name="T59" fmla="*/ 259 h 1029"/>
                <a:gd name="T60" fmla="*/ 211 w 344"/>
                <a:gd name="T61" fmla="*/ 261 h 1029"/>
                <a:gd name="T62" fmla="*/ 185 w 344"/>
                <a:gd name="T63" fmla="*/ 259 h 1029"/>
                <a:gd name="T64" fmla="*/ 160 w 344"/>
                <a:gd name="T65" fmla="*/ 251 h 1029"/>
                <a:gd name="T66" fmla="*/ 139 w 344"/>
                <a:gd name="T67" fmla="*/ 239 h 1029"/>
                <a:gd name="T68" fmla="*/ 119 w 344"/>
                <a:gd name="T69" fmla="*/ 223 h 1029"/>
                <a:gd name="T70" fmla="*/ 103 w 344"/>
                <a:gd name="T71" fmla="*/ 203 h 1029"/>
                <a:gd name="T72" fmla="*/ 92 w 344"/>
                <a:gd name="T73" fmla="*/ 180 h 1029"/>
                <a:gd name="T74" fmla="*/ 85 w 344"/>
                <a:gd name="T75" fmla="*/ 156 h 1029"/>
                <a:gd name="T76" fmla="*/ 83 w 344"/>
                <a:gd name="T77" fmla="*/ 130 h 1029"/>
                <a:gd name="T78" fmla="*/ 85 w 344"/>
                <a:gd name="T79" fmla="*/ 105 h 1029"/>
                <a:gd name="T80" fmla="*/ 91 w 344"/>
                <a:gd name="T81" fmla="*/ 81 h 1029"/>
                <a:gd name="T82" fmla="*/ 103 w 344"/>
                <a:gd name="T83" fmla="*/ 59 h 1029"/>
                <a:gd name="T84" fmla="*/ 119 w 344"/>
                <a:gd name="T85" fmla="*/ 39 h 1029"/>
                <a:gd name="T86" fmla="*/ 139 w 344"/>
                <a:gd name="T87" fmla="*/ 22 h 1029"/>
                <a:gd name="T88" fmla="*/ 160 w 344"/>
                <a:gd name="T89" fmla="*/ 10 h 1029"/>
                <a:gd name="T90" fmla="*/ 186 w 344"/>
                <a:gd name="T91" fmla="*/ 2 h 1029"/>
                <a:gd name="T92" fmla="*/ 213 w 344"/>
                <a:gd name="T93" fmla="*/ 0 h 1029"/>
                <a:gd name="T94" fmla="*/ 240 w 344"/>
                <a:gd name="T95" fmla="*/ 3 h 1029"/>
                <a:gd name="T96" fmla="*/ 265 w 344"/>
                <a:gd name="T97" fmla="*/ 11 h 1029"/>
                <a:gd name="T98" fmla="*/ 287 w 344"/>
                <a:gd name="T99" fmla="*/ 23 h 1029"/>
                <a:gd name="T100" fmla="*/ 307 w 344"/>
                <a:gd name="T101" fmla="*/ 39 h 1029"/>
                <a:gd name="T102" fmla="*/ 322 w 344"/>
                <a:gd name="T103" fmla="*/ 58 h 1029"/>
                <a:gd name="T104" fmla="*/ 334 w 344"/>
                <a:gd name="T105" fmla="*/ 81 h 1029"/>
                <a:gd name="T106" fmla="*/ 342 w 344"/>
                <a:gd name="T107" fmla="*/ 105 h 1029"/>
                <a:gd name="T108" fmla="*/ 344 w 344"/>
                <a:gd name="T109" fmla="*/ 13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1029">
                  <a:moveTo>
                    <a:pt x="327" y="1008"/>
                  </a:moveTo>
                  <a:lnTo>
                    <a:pt x="326" y="1015"/>
                  </a:lnTo>
                  <a:lnTo>
                    <a:pt x="326" y="1020"/>
                  </a:lnTo>
                  <a:lnTo>
                    <a:pt x="325" y="1025"/>
                  </a:lnTo>
                  <a:lnTo>
                    <a:pt x="323" y="1026"/>
                  </a:lnTo>
                  <a:lnTo>
                    <a:pt x="321" y="1028"/>
                  </a:lnTo>
                  <a:lnTo>
                    <a:pt x="318" y="1028"/>
                  </a:lnTo>
                  <a:lnTo>
                    <a:pt x="312" y="1029"/>
                  </a:lnTo>
                  <a:lnTo>
                    <a:pt x="304" y="1029"/>
                  </a:lnTo>
                  <a:lnTo>
                    <a:pt x="135" y="1029"/>
                  </a:lnTo>
                  <a:lnTo>
                    <a:pt x="122" y="1028"/>
                  </a:lnTo>
                  <a:lnTo>
                    <a:pt x="115" y="1026"/>
                  </a:lnTo>
                  <a:lnTo>
                    <a:pt x="113" y="1025"/>
                  </a:lnTo>
                  <a:lnTo>
                    <a:pt x="112" y="1020"/>
                  </a:lnTo>
                  <a:lnTo>
                    <a:pt x="112" y="1015"/>
                  </a:lnTo>
                  <a:lnTo>
                    <a:pt x="111" y="1008"/>
                  </a:lnTo>
                  <a:lnTo>
                    <a:pt x="111" y="509"/>
                  </a:lnTo>
                  <a:lnTo>
                    <a:pt x="22" y="509"/>
                  </a:lnTo>
                  <a:lnTo>
                    <a:pt x="17" y="509"/>
                  </a:lnTo>
                  <a:lnTo>
                    <a:pt x="11" y="508"/>
                  </a:lnTo>
                  <a:lnTo>
                    <a:pt x="7" y="507"/>
                  </a:lnTo>
                  <a:lnTo>
                    <a:pt x="5" y="505"/>
                  </a:lnTo>
                  <a:lnTo>
                    <a:pt x="2" y="502"/>
                  </a:lnTo>
                  <a:lnTo>
                    <a:pt x="1" y="498"/>
                  </a:lnTo>
                  <a:lnTo>
                    <a:pt x="0" y="494"/>
                  </a:lnTo>
                  <a:lnTo>
                    <a:pt x="0" y="487"/>
                  </a:lnTo>
                  <a:lnTo>
                    <a:pt x="0" y="368"/>
                  </a:lnTo>
                  <a:lnTo>
                    <a:pt x="0" y="361"/>
                  </a:lnTo>
                  <a:lnTo>
                    <a:pt x="1" y="356"/>
                  </a:lnTo>
                  <a:lnTo>
                    <a:pt x="2" y="352"/>
                  </a:lnTo>
                  <a:lnTo>
                    <a:pt x="5" y="349"/>
                  </a:lnTo>
                  <a:lnTo>
                    <a:pt x="7" y="347"/>
                  </a:lnTo>
                  <a:lnTo>
                    <a:pt x="11" y="347"/>
                  </a:lnTo>
                  <a:lnTo>
                    <a:pt x="17" y="346"/>
                  </a:lnTo>
                  <a:lnTo>
                    <a:pt x="22" y="346"/>
                  </a:lnTo>
                  <a:lnTo>
                    <a:pt x="304" y="346"/>
                  </a:lnTo>
                  <a:lnTo>
                    <a:pt x="312" y="346"/>
                  </a:lnTo>
                  <a:lnTo>
                    <a:pt x="318" y="347"/>
                  </a:lnTo>
                  <a:lnTo>
                    <a:pt x="321" y="347"/>
                  </a:lnTo>
                  <a:lnTo>
                    <a:pt x="323" y="349"/>
                  </a:lnTo>
                  <a:lnTo>
                    <a:pt x="325" y="352"/>
                  </a:lnTo>
                  <a:lnTo>
                    <a:pt x="326" y="356"/>
                  </a:lnTo>
                  <a:lnTo>
                    <a:pt x="326" y="361"/>
                  </a:lnTo>
                  <a:lnTo>
                    <a:pt x="327" y="368"/>
                  </a:lnTo>
                  <a:lnTo>
                    <a:pt x="327" y="1008"/>
                  </a:lnTo>
                  <a:close/>
                  <a:moveTo>
                    <a:pt x="344" y="130"/>
                  </a:moveTo>
                  <a:lnTo>
                    <a:pt x="343" y="143"/>
                  </a:lnTo>
                  <a:lnTo>
                    <a:pt x="341" y="156"/>
                  </a:lnTo>
                  <a:lnTo>
                    <a:pt x="337" y="168"/>
                  </a:lnTo>
                  <a:lnTo>
                    <a:pt x="333" y="180"/>
                  </a:lnTo>
                  <a:lnTo>
                    <a:pt x="327" y="192"/>
                  </a:lnTo>
                  <a:lnTo>
                    <a:pt x="321" y="203"/>
                  </a:lnTo>
                  <a:lnTo>
                    <a:pt x="313" y="213"/>
                  </a:lnTo>
                  <a:lnTo>
                    <a:pt x="305" y="223"/>
                  </a:lnTo>
                  <a:lnTo>
                    <a:pt x="297" y="231"/>
                  </a:lnTo>
                  <a:lnTo>
                    <a:pt x="287" y="239"/>
                  </a:lnTo>
                  <a:lnTo>
                    <a:pt x="276" y="246"/>
                  </a:lnTo>
                  <a:lnTo>
                    <a:pt x="264" y="251"/>
                  </a:lnTo>
                  <a:lnTo>
                    <a:pt x="252" y="255"/>
                  </a:lnTo>
                  <a:lnTo>
                    <a:pt x="238" y="259"/>
                  </a:lnTo>
                  <a:lnTo>
                    <a:pt x="225" y="261"/>
                  </a:lnTo>
                  <a:lnTo>
                    <a:pt x="211" y="261"/>
                  </a:lnTo>
                  <a:lnTo>
                    <a:pt x="198" y="261"/>
                  </a:lnTo>
                  <a:lnTo>
                    <a:pt x="185" y="259"/>
                  </a:lnTo>
                  <a:lnTo>
                    <a:pt x="173" y="255"/>
                  </a:lnTo>
                  <a:lnTo>
                    <a:pt x="160" y="251"/>
                  </a:lnTo>
                  <a:lnTo>
                    <a:pt x="148" y="246"/>
                  </a:lnTo>
                  <a:lnTo>
                    <a:pt x="139" y="239"/>
                  </a:lnTo>
                  <a:lnTo>
                    <a:pt x="129" y="231"/>
                  </a:lnTo>
                  <a:lnTo>
                    <a:pt x="119" y="223"/>
                  </a:lnTo>
                  <a:lnTo>
                    <a:pt x="111" y="213"/>
                  </a:lnTo>
                  <a:lnTo>
                    <a:pt x="103" y="203"/>
                  </a:lnTo>
                  <a:lnTo>
                    <a:pt x="97" y="192"/>
                  </a:lnTo>
                  <a:lnTo>
                    <a:pt x="92" y="180"/>
                  </a:lnTo>
                  <a:lnTo>
                    <a:pt x="88" y="168"/>
                  </a:lnTo>
                  <a:lnTo>
                    <a:pt x="85" y="156"/>
                  </a:lnTo>
                  <a:lnTo>
                    <a:pt x="83" y="143"/>
                  </a:lnTo>
                  <a:lnTo>
                    <a:pt x="83" y="130"/>
                  </a:lnTo>
                  <a:lnTo>
                    <a:pt x="83" y="117"/>
                  </a:lnTo>
                  <a:lnTo>
                    <a:pt x="85" y="105"/>
                  </a:lnTo>
                  <a:lnTo>
                    <a:pt x="87" y="93"/>
                  </a:lnTo>
                  <a:lnTo>
                    <a:pt x="91" y="81"/>
                  </a:lnTo>
                  <a:lnTo>
                    <a:pt x="97" y="70"/>
                  </a:lnTo>
                  <a:lnTo>
                    <a:pt x="103" y="59"/>
                  </a:lnTo>
                  <a:lnTo>
                    <a:pt x="110" y="49"/>
                  </a:lnTo>
                  <a:lnTo>
                    <a:pt x="119" y="39"/>
                  </a:lnTo>
                  <a:lnTo>
                    <a:pt x="129" y="29"/>
                  </a:lnTo>
                  <a:lnTo>
                    <a:pt x="139" y="22"/>
                  </a:lnTo>
                  <a:lnTo>
                    <a:pt x="149" y="15"/>
                  </a:lnTo>
                  <a:lnTo>
                    <a:pt x="160" y="10"/>
                  </a:lnTo>
                  <a:lnTo>
                    <a:pt x="173" y="5"/>
                  </a:lnTo>
                  <a:lnTo>
                    <a:pt x="186" y="2"/>
                  </a:lnTo>
                  <a:lnTo>
                    <a:pt x="199" y="1"/>
                  </a:lnTo>
                  <a:lnTo>
                    <a:pt x="213" y="0"/>
                  </a:lnTo>
                  <a:lnTo>
                    <a:pt x="226" y="1"/>
                  </a:lnTo>
                  <a:lnTo>
                    <a:pt x="240" y="3"/>
                  </a:lnTo>
                  <a:lnTo>
                    <a:pt x="253" y="6"/>
                  </a:lnTo>
                  <a:lnTo>
                    <a:pt x="265" y="11"/>
                  </a:lnTo>
                  <a:lnTo>
                    <a:pt x="276" y="16"/>
                  </a:lnTo>
                  <a:lnTo>
                    <a:pt x="287" y="23"/>
                  </a:lnTo>
                  <a:lnTo>
                    <a:pt x="297" y="30"/>
                  </a:lnTo>
                  <a:lnTo>
                    <a:pt x="307" y="39"/>
                  </a:lnTo>
                  <a:lnTo>
                    <a:pt x="314" y="48"/>
                  </a:lnTo>
                  <a:lnTo>
                    <a:pt x="322" y="58"/>
                  </a:lnTo>
                  <a:lnTo>
                    <a:pt x="328" y="69"/>
                  </a:lnTo>
                  <a:lnTo>
                    <a:pt x="334" y="81"/>
                  </a:lnTo>
                  <a:lnTo>
                    <a:pt x="338" y="93"/>
                  </a:lnTo>
                  <a:lnTo>
                    <a:pt x="342" y="105"/>
                  </a:lnTo>
                  <a:lnTo>
                    <a:pt x="343" y="117"/>
                  </a:lnTo>
                  <a:lnTo>
                    <a:pt x="344" y="130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4FA40B3C-F7D7-4F39-8085-5B9504FF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" y="589"/>
              <a:ext cx="48" cy="71"/>
            </a:xfrm>
            <a:custGeom>
              <a:avLst/>
              <a:gdLst>
                <a:gd name="T0" fmla="*/ 486 w 489"/>
                <a:gd name="T1" fmla="*/ 42 h 707"/>
                <a:gd name="T2" fmla="*/ 489 w 489"/>
                <a:gd name="T3" fmla="*/ 49 h 707"/>
                <a:gd name="T4" fmla="*/ 484 w 489"/>
                <a:gd name="T5" fmla="*/ 61 h 707"/>
                <a:gd name="T6" fmla="*/ 436 w 489"/>
                <a:gd name="T7" fmla="*/ 191 h 707"/>
                <a:gd name="T8" fmla="*/ 432 w 489"/>
                <a:gd name="T9" fmla="*/ 199 h 707"/>
                <a:gd name="T10" fmla="*/ 427 w 489"/>
                <a:gd name="T11" fmla="*/ 203 h 707"/>
                <a:gd name="T12" fmla="*/ 421 w 489"/>
                <a:gd name="T13" fmla="*/ 204 h 707"/>
                <a:gd name="T14" fmla="*/ 414 w 489"/>
                <a:gd name="T15" fmla="*/ 202 h 707"/>
                <a:gd name="T16" fmla="*/ 385 w 489"/>
                <a:gd name="T17" fmla="*/ 189 h 707"/>
                <a:gd name="T18" fmla="*/ 369 w 489"/>
                <a:gd name="T19" fmla="*/ 185 h 707"/>
                <a:gd name="T20" fmla="*/ 348 w 489"/>
                <a:gd name="T21" fmla="*/ 183 h 707"/>
                <a:gd name="T22" fmla="*/ 327 w 489"/>
                <a:gd name="T23" fmla="*/ 186 h 707"/>
                <a:gd name="T24" fmla="*/ 306 w 489"/>
                <a:gd name="T25" fmla="*/ 194 h 707"/>
                <a:gd name="T26" fmla="*/ 284 w 489"/>
                <a:gd name="T27" fmla="*/ 210 h 707"/>
                <a:gd name="T28" fmla="*/ 258 w 489"/>
                <a:gd name="T29" fmla="*/ 237 h 707"/>
                <a:gd name="T30" fmla="*/ 258 w 489"/>
                <a:gd name="T31" fmla="*/ 693 h 707"/>
                <a:gd name="T32" fmla="*/ 256 w 489"/>
                <a:gd name="T33" fmla="*/ 702 h 707"/>
                <a:gd name="T34" fmla="*/ 253 w 489"/>
                <a:gd name="T35" fmla="*/ 706 h 707"/>
                <a:gd name="T36" fmla="*/ 243 w 489"/>
                <a:gd name="T37" fmla="*/ 707 h 707"/>
                <a:gd name="T38" fmla="*/ 64 w 489"/>
                <a:gd name="T39" fmla="*/ 707 h 707"/>
                <a:gd name="T40" fmla="*/ 52 w 489"/>
                <a:gd name="T41" fmla="*/ 706 h 707"/>
                <a:gd name="T42" fmla="*/ 45 w 489"/>
                <a:gd name="T43" fmla="*/ 704 h 707"/>
                <a:gd name="T44" fmla="*/ 43 w 489"/>
                <a:gd name="T45" fmla="*/ 698 h 707"/>
                <a:gd name="T46" fmla="*/ 43 w 489"/>
                <a:gd name="T47" fmla="*/ 685 h 707"/>
                <a:gd name="T48" fmla="*/ 42 w 489"/>
                <a:gd name="T49" fmla="*/ 232 h 707"/>
                <a:gd name="T50" fmla="*/ 35 w 489"/>
                <a:gd name="T51" fmla="*/ 178 h 707"/>
                <a:gd name="T52" fmla="*/ 24 w 489"/>
                <a:gd name="T53" fmla="*/ 130 h 707"/>
                <a:gd name="T54" fmla="*/ 12 w 489"/>
                <a:gd name="T55" fmla="*/ 92 h 707"/>
                <a:gd name="T56" fmla="*/ 2 w 489"/>
                <a:gd name="T57" fmla="*/ 66 h 707"/>
                <a:gd name="T58" fmla="*/ 0 w 489"/>
                <a:gd name="T59" fmla="*/ 54 h 707"/>
                <a:gd name="T60" fmla="*/ 1 w 489"/>
                <a:gd name="T61" fmla="*/ 49 h 707"/>
                <a:gd name="T62" fmla="*/ 7 w 489"/>
                <a:gd name="T63" fmla="*/ 44 h 707"/>
                <a:gd name="T64" fmla="*/ 148 w 489"/>
                <a:gd name="T65" fmla="*/ 6 h 707"/>
                <a:gd name="T66" fmla="*/ 168 w 489"/>
                <a:gd name="T67" fmla="*/ 1 h 707"/>
                <a:gd name="T68" fmla="*/ 176 w 489"/>
                <a:gd name="T69" fmla="*/ 3 h 707"/>
                <a:gd name="T70" fmla="*/ 182 w 489"/>
                <a:gd name="T71" fmla="*/ 8 h 707"/>
                <a:gd name="T72" fmla="*/ 197 w 489"/>
                <a:gd name="T73" fmla="*/ 27 h 707"/>
                <a:gd name="T74" fmla="*/ 211 w 489"/>
                <a:gd name="T75" fmla="*/ 58 h 707"/>
                <a:gd name="T76" fmla="*/ 223 w 489"/>
                <a:gd name="T77" fmla="*/ 97 h 707"/>
                <a:gd name="T78" fmla="*/ 231 w 489"/>
                <a:gd name="T79" fmla="*/ 89 h 707"/>
                <a:gd name="T80" fmla="*/ 237 w 489"/>
                <a:gd name="T81" fmla="*/ 82 h 707"/>
                <a:gd name="T82" fmla="*/ 275 w 489"/>
                <a:gd name="T83" fmla="*/ 46 h 707"/>
                <a:gd name="T84" fmla="*/ 310 w 489"/>
                <a:gd name="T85" fmla="*/ 21 h 707"/>
                <a:gd name="T86" fmla="*/ 327 w 489"/>
                <a:gd name="T87" fmla="*/ 12 h 707"/>
                <a:gd name="T88" fmla="*/ 346 w 489"/>
                <a:gd name="T89" fmla="*/ 6 h 707"/>
                <a:gd name="T90" fmla="*/ 367 w 489"/>
                <a:gd name="T91" fmla="*/ 1 h 707"/>
                <a:gd name="T92" fmla="*/ 389 w 489"/>
                <a:gd name="T93" fmla="*/ 0 h 707"/>
                <a:gd name="T94" fmla="*/ 417 w 489"/>
                <a:gd name="T95" fmla="*/ 2 h 707"/>
                <a:gd name="T96" fmla="*/ 443 w 489"/>
                <a:gd name="T97" fmla="*/ 10 h 707"/>
                <a:gd name="T98" fmla="*/ 466 w 489"/>
                <a:gd name="T99" fmla="*/ 22 h 707"/>
                <a:gd name="T100" fmla="*/ 483 w 489"/>
                <a:gd name="T101" fmla="*/ 3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9" h="707">
                  <a:moveTo>
                    <a:pt x="483" y="37"/>
                  </a:moveTo>
                  <a:lnTo>
                    <a:pt x="486" y="42"/>
                  </a:lnTo>
                  <a:lnTo>
                    <a:pt x="488" y="45"/>
                  </a:lnTo>
                  <a:lnTo>
                    <a:pt x="489" y="49"/>
                  </a:lnTo>
                  <a:lnTo>
                    <a:pt x="488" y="53"/>
                  </a:lnTo>
                  <a:lnTo>
                    <a:pt x="484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4" y="196"/>
                  </a:lnTo>
                  <a:lnTo>
                    <a:pt x="432" y="199"/>
                  </a:lnTo>
                  <a:lnTo>
                    <a:pt x="429" y="201"/>
                  </a:lnTo>
                  <a:lnTo>
                    <a:pt x="427" y="203"/>
                  </a:lnTo>
                  <a:lnTo>
                    <a:pt x="424" y="204"/>
                  </a:lnTo>
                  <a:lnTo>
                    <a:pt x="421" y="204"/>
                  </a:lnTo>
                  <a:lnTo>
                    <a:pt x="417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5" y="189"/>
                  </a:lnTo>
                  <a:lnTo>
                    <a:pt x="378" y="186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48" y="183"/>
                  </a:lnTo>
                  <a:lnTo>
                    <a:pt x="337" y="184"/>
                  </a:lnTo>
                  <a:lnTo>
                    <a:pt x="327" y="186"/>
                  </a:lnTo>
                  <a:lnTo>
                    <a:pt x="316" y="189"/>
                  </a:lnTo>
                  <a:lnTo>
                    <a:pt x="306" y="194"/>
                  </a:lnTo>
                  <a:lnTo>
                    <a:pt x="296" y="201"/>
                  </a:lnTo>
                  <a:lnTo>
                    <a:pt x="284" y="210"/>
                  </a:lnTo>
                  <a:lnTo>
                    <a:pt x="272" y="222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2"/>
                  </a:lnTo>
                  <a:lnTo>
                    <a:pt x="255" y="704"/>
                  </a:lnTo>
                  <a:lnTo>
                    <a:pt x="253" y="706"/>
                  </a:lnTo>
                  <a:lnTo>
                    <a:pt x="248" y="706"/>
                  </a:lnTo>
                  <a:lnTo>
                    <a:pt x="243" y="707"/>
                  </a:lnTo>
                  <a:lnTo>
                    <a:pt x="236" y="707"/>
                  </a:lnTo>
                  <a:lnTo>
                    <a:pt x="64" y="707"/>
                  </a:lnTo>
                  <a:lnTo>
                    <a:pt x="56" y="707"/>
                  </a:lnTo>
                  <a:lnTo>
                    <a:pt x="52" y="706"/>
                  </a:lnTo>
                  <a:lnTo>
                    <a:pt x="47" y="706"/>
                  </a:lnTo>
                  <a:lnTo>
                    <a:pt x="45" y="704"/>
                  </a:lnTo>
                  <a:lnTo>
                    <a:pt x="44" y="702"/>
                  </a:lnTo>
                  <a:lnTo>
                    <a:pt x="43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2" y="232"/>
                  </a:lnTo>
                  <a:lnTo>
                    <a:pt x="40" y="203"/>
                  </a:lnTo>
                  <a:lnTo>
                    <a:pt x="35" y="178"/>
                  </a:lnTo>
                  <a:lnTo>
                    <a:pt x="30" y="153"/>
                  </a:lnTo>
                  <a:lnTo>
                    <a:pt x="24" y="130"/>
                  </a:lnTo>
                  <a:lnTo>
                    <a:pt x="18" y="110"/>
                  </a:lnTo>
                  <a:lnTo>
                    <a:pt x="12" y="92"/>
                  </a:lnTo>
                  <a:lnTo>
                    <a:pt x="7" y="77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7" y="44"/>
                  </a:lnTo>
                  <a:lnTo>
                    <a:pt x="13" y="42"/>
                  </a:lnTo>
                  <a:lnTo>
                    <a:pt x="148" y="6"/>
                  </a:lnTo>
                  <a:lnTo>
                    <a:pt x="159" y="2"/>
                  </a:lnTo>
                  <a:lnTo>
                    <a:pt x="168" y="1"/>
                  </a:lnTo>
                  <a:lnTo>
                    <a:pt x="171" y="2"/>
                  </a:lnTo>
                  <a:lnTo>
                    <a:pt x="176" y="3"/>
                  </a:lnTo>
                  <a:lnTo>
                    <a:pt x="179" y="6"/>
                  </a:lnTo>
                  <a:lnTo>
                    <a:pt x="182" y="8"/>
                  </a:lnTo>
                  <a:lnTo>
                    <a:pt x="190" y="17"/>
                  </a:lnTo>
                  <a:lnTo>
                    <a:pt x="197" y="27"/>
                  </a:lnTo>
                  <a:lnTo>
                    <a:pt x="203" y="42"/>
                  </a:lnTo>
                  <a:lnTo>
                    <a:pt x="211" y="58"/>
                  </a:lnTo>
                  <a:lnTo>
                    <a:pt x="216" y="77"/>
                  </a:lnTo>
                  <a:lnTo>
                    <a:pt x="223" y="97"/>
                  </a:lnTo>
                  <a:lnTo>
                    <a:pt x="226" y="94"/>
                  </a:lnTo>
                  <a:lnTo>
                    <a:pt x="231" y="89"/>
                  </a:lnTo>
                  <a:lnTo>
                    <a:pt x="234" y="84"/>
                  </a:lnTo>
                  <a:lnTo>
                    <a:pt x="237" y="82"/>
                  </a:lnTo>
                  <a:lnTo>
                    <a:pt x="256" y="62"/>
                  </a:lnTo>
                  <a:lnTo>
                    <a:pt x="275" y="46"/>
                  </a:lnTo>
                  <a:lnTo>
                    <a:pt x="292" y="32"/>
                  </a:lnTo>
                  <a:lnTo>
                    <a:pt x="310" y="21"/>
                  </a:lnTo>
                  <a:lnTo>
                    <a:pt x="318" y="15"/>
                  </a:lnTo>
                  <a:lnTo>
                    <a:pt x="327" y="12"/>
                  </a:lnTo>
                  <a:lnTo>
                    <a:pt x="336" y="8"/>
                  </a:lnTo>
                  <a:lnTo>
                    <a:pt x="346" y="6"/>
                  </a:lnTo>
                  <a:lnTo>
                    <a:pt x="356" y="3"/>
                  </a:lnTo>
                  <a:lnTo>
                    <a:pt x="367" y="1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3" y="1"/>
                  </a:lnTo>
                  <a:lnTo>
                    <a:pt x="417" y="2"/>
                  </a:lnTo>
                  <a:lnTo>
                    <a:pt x="430" y="6"/>
                  </a:lnTo>
                  <a:lnTo>
                    <a:pt x="443" y="10"/>
                  </a:lnTo>
                  <a:lnTo>
                    <a:pt x="455" y="15"/>
                  </a:lnTo>
                  <a:lnTo>
                    <a:pt x="466" y="22"/>
                  </a:lnTo>
                  <a:lnTo>
                    <a:pt x="474" y="30"/>
                  </a:lnTo>
                  <a:lnTo>
                    <a:pt x="483" y="3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32C8B016-375A-41E7-9AE2-B527F8770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" y="589"/>
              <a:ext cx="65" cy="73"/>
            </a:xfrm>
            <a:custGeom>
              <a:avLst/>
              <a:gdLst>
                <a:gd name="T0" fmla="*/ 421 w 641"/>
                <a:gd name="T1" fmla="*/ 287 h 731"/>
                <a:gd name="T2" fmla="*/ 405 w 641"/>
                <a:gd name="T3" fmla="*/ 214 h 731"/>
                <a:gd name="T4" fmla="*/ 377 w 641"/>
                <a:gd name="T5" fmla="*/ 173 h 731"/>
                <a:gd name="T6" fmla="*/ 334 w 641"/>
                <a:gd name="T7" fmla="*/ 154 h 731"/>
                <a:gd name="T8" fmla="*/ 285 w 641"/>
                <a:gd name="T9" fmla="*/ 161 h 731"/>
                <a:gd name="T10" fmla="*/ 249 w 641"/>
                <a:gd name="T11" fmla="*/ 190 h 731"/>
                <a:gd name="T12" fmla="*/ 227 w 641"/>
                <a:gd name="T13" fmla="*/ 246 h 731"/>
                <a:gd name="T14" fmla="*/ 217 w 641"/>
                <a:gd name="T15" fmla="*/ 338 h 731"/>
                <a:gd name="T16" fmla="*/ 221 w 641"/>
                <a:gd name="T17" fmla="*/ 445 h 731"/>
                <a:gd name="T18" fmla="*/ 237 w 641"/>
                <a:gd name="T19" fmla="*/ 518 h 731"/>
                <a:gd name="T20" fmla="*/ 266 w 641"/>
                <a:gd name="T21" fmla="*/ 558 h 731"/>
                <a:gd name="T22" fmla="*/ 309 w 641"/>
                <a:gd name="T23" fmla="*/ 576 h 731"/>
                <a:gd name="T24" fmla="*/ 357 w 641"/>
                <a:gd name="T25" fmla="*/ 570 h 731"/>
                <a:gd name="T26" fmla="*/ 392 w 641"/>
                <a:gd name="T27" fmla="*/ 541 h 731"/>
                <a:gd name="T28" fmla="*/ 414 w 641"/>
                <a:gd name="T29" fmla="*/ 485 h 731"/>
                <a:gd name="T30" fmla="*/ 424 w 641"/>
                <a:gd name="T31" fmla="*/ 393 h 731"/>
                <a:gd name="T32" fmla="*/ 640 w 641"/>
                <a:gd name="T33" fmla="*/ 407 h 731"/>
                <a:gd name="T34" fmla="*/ 629 w 641"/>
                <a:gd name="T35" fmla="*/ 481 h 731"/>
                <a:gd name="T36" fmla="*/ 607 w 641"/>
                <a:gd name="T37" fmla="*/ 547 h 731"/>
                <a:gd name="T38" fmla="*/ 576 w 641"/>
                <a:gd name="T39" fmla="*/ 605 h 731"/>
                <a:gd name="T40" fmla="*/ 535 w 641"/>
                <a:gd name="T41" fmla="*/ 652 h 731"/>
                <a:gd name="T42" fmla="*/ 485 w 641"/>
                <a:gd name="T43" fmla="*/ 690 h 731"/>
                <a:gd name="T44" fmla="*/ 426 w 641"/>
                <a:gd name="T45" fmla="*/ 716 h 731"/>
                <a:gd name="T46" fmla="*/ 359 w 641"/>
                <a:gd name="T47" fmla="*/ 729 h 731"/>
                <a:gd name="T48" fmla="*/ 284 w 641"/>
                <a:gd name="T49" fmla="*/ 729 h 731"/>
                <a:gd name="T50" fmla="*/ 216 w 641"/>
                <a:gd name="T51" fmla="*/ 717 h 731"/>
                <a:gd name="T52" fmla="*/ 156 w 641"/>
                <a:gd name="T53" fmla="*/ 692 h 731"/>
                <a:gd name="T54" fmla="*/ 105 w 641"/>
                <a:gd name="T55" fmla="*/ 656 h 731"/>
                <a:gd name="T56" fmla="*/ 64 w 641"/>
                <a:gd name="T57" fmla="*/ 606 h 731"/>
                <a:gd name="T58" fmla="*/ 33 w 641"/>
                <a:gd name="T59" fmla="*/ 549 h 731"/>
                <a:gd name="T60" fmla="*/ 12 w 641"/>
                <a:gd name="T61" fmla="*/ 482 h 731"/>
                <a:gd name="T62" fmla="*/ 1 w 641"/>
                <a:gd name="T63" fmla="*/ 405 h 731"/>
                <a:gd name="T64" fmla="*/ 1 w 641"/>
                <a:gd name="T65" fmla="*/ 324 h 731"/>
                <a:gd name="T66" fmla="*/ 12 w 641"/>
                <a:gd name="T67" fmla="*/ 248 h 731"/>
                <a:gd name="T68" fmla="*/ 34 w 641"/>
                <a:gd name="T69" fmla="*/ 181 h 731"/>
                <a:gd name="T70" fmla="*/ 66 w 641"/>
                <a:gd name="T71" fmla="*/ 125 h 731"/>
                <a:gd name="T72" fmla="*/ 106 w 641"/>
                <a:gd name="T73" fmla="*/ 77 h 731"/>
                <a:gd name="T74" fmla="*/ 158 w 641"/>
                <a:gd name="T75" fmla="*/ 41 h 731"/>
                <a:gd name="T76" fmla="*/ 218 w 641"/>
                <a:gd name="T77" fmla="*/ 14 h 731"/>
                <a:gd name="T78" fmla="*/ 287 w 641"/>
                <a:gd name="T79" fmla="*/ 2 h 731"/>
                <a:gd name="T80" fmla="*/ 361 w 641"/>
                <a:gd name="T81" fmla="*/ 2 h 731"/>
                <a:gd name="T82" fmla="*/ 429 w 641"/>
                <a:gd name="T83" fmla="*/ 14 h 731"/>
                <a:gd name="T84" fmla="*/ 488 w 641"/>
                <a:gd name="T85" fmla="*/ 41 h 731"/>
                <a:gd name="T86" fmla="*/ 538 w 641"/>
                <a:gd name="T87" fmla="*/ 77 h 731"/>
                <a:gd name="T88" fmla="*/ 578 w 641"/>
                <a:gd name="T89" fmla="*/ 125 h 731"/>
                <a:gd name="T90" fmla="*/ 608 w 641"/>
                <a:gd name="T91" fmla="*/ 183 h 731"/>
                <a:gd name="T92" fmla="*/ 629 w 641"/>
                <a:gd name="T93" fmla="*/ 249 h 731"/>
                <a:gd name="T94" fmla="*/ 640 w 641"/>
                <a:gd name="T95" fmla="*/ 32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1" h="731">
                  <a:moveTo>
                    <a:pt x="424" y="365"/>
                  </a:moveTo>
                  <a:lnTo>
                    <a:pt x="424" y="337"/>
                  </a:lnTo>
                  <a:lnTo>
                    <a:pt x="423" y="311"/>
                  </a:lnTo>
                  <a:lnTo>
                    <a:pt x="421" y="287"/>
                  </a:lnTo>
                  <a:lnTo>
                    <a:pt x="418" y="266"/>
                  </a:lnTo>
                  <a:lnTo>
                    <a:pt x="414" y="246"/>
                  </a:lnTo>
                  <a:lnTo>
                    <a:pt x="410" y="228"/>
                  </a:lnTo>
                  <a:lnTo>
                    <a:pt x="405" y="214"/>
                  </a:lnTo>
                  <a:lnTo>
                    <a:pt x="399" y="201"/>
                  </a:lnTo>
                  <a:lnTo>
                    <a:pt x="392" y="190"/>
                  </a:lnTo>
                  <a:lnTo>
                    <a:pt x="385" y="180"/>
                  </a:lnTo>
                  <a:lnTo>
                    <a:pt x="377" y="173"/>
                  </a:lnTo>
                  <a:lnTo>
                    <a:pt x="367" y="165"/>
                  </a:lnTo>
                  <a:lnTo>
                    <a:pt x="357" y="161"/>
                  </a:lnTo>
                  <a:lnTo>
                    <a:pt x="346" y="156"/>
                  </a:lnTo>
                  <a:lnTo>
                    <a:pt x="334" y="154"/>
                  </a:lnTo>
                  <a:lnTo>
                    <a:pt x="322" y="154"/>
                  </a:lnTo>
                  <a:lnTo>
                    <a:pt x="309" y="154"/>
                  </a:lnTo>
                  <a:lnTo>
                    <a:pt x="296" y="156"/>
                  </a:lnTo>
                  <a:lnTo>
                    <a:pt x="285" y="161"/>
                  </a:lnTo>
                  <a:lnTo>
                    <a:pt x="276" y="165"/>
                  </a:lnTo>
                  <a:lnTo>
                    <a:pt x="266" y="173"/>
                  </a:lnTo>
                  <a:lnTo>
                    <a:pt x="257" y="180"/>
                  </a:lnTo>
                  <a:lnTo>
                    <a:pt x="249" y="190"/>
                  </a:lnTo>
                  <a:lnTo>
                    <a:pt x="243" y="201"/>
                  </a:lnTo>
                  <a:lnTo>
                    <a:pt x="237" y="214"/>
                  </a:lnTo>
                  <a:lnTo>
                    <a:pt x="232" y="228"/>
                  </a:lnTo>
                  <a:lnTo>
                    <a:pt x="227" y="246"/>
                  </a:lnTo>
                  <a:lnTo>
                    <a:pt x="224" y="266"/>
                  </a:lnTo>
                  <a:lnTo>
                    <a:pt x="221" y="287"/>
                  </a:lnTo>
                  <a:lnTo>
                    <a:pt x="218" y="311"/>
                  </a:lnTo>
                  <a:lnTo>
                    <a:pt x="217" y="338"/>
                  </a:lnTo>
                  <a:lnTo>
                    <a:pt x="217" y="367"/>
                  </a:lnTo>
                  <a:lnTo>
                    <a:pt x="217" y="396"/>
                  </a:lnTo>
                  <a:lnTo>
                    <a:pt x="218" y="421"/>
                  </a:lnTo>
                  <a:lnTo>
                    <a:pt x="221" y="445"/>
                  </a:lnTo>
                  <a:lnTo>
                    <a:pt x="224" y="467"/>
                  </a:lnTo>
                  <a:lnTo>
                    <a:pt x="227" y="486"/>
                  </a:lnTo>
                  <a:lnTo>
                    <a:pt x="232" y="503"/>
                  </a:lnTo>
                  <a:lnTo>
                    <a:pt x="237" y="518"/>
                  </a:lnTo>
                  <a:lnTo>
                    <a:pt x="243" y="531"/>
                  </a:lnTo>
                  <a:lnTo>
                    <a:pt x="249" y="542"/>
                  </a:lnTo>
                  <a:lnTo>
                    <a:pt x="257" y="551"/>
                  </a:lnTo>
                  <a:lnTo>
                    <a:pt x="266" y="558"/>
                  </a:lnTo>
                  <a:lnTo>
                    <a:pt x="276" y="565"/>
                  </a:lnTo>
                  <a:lnTo>
                    <a:pt x="285" y="570"/>
                  </a:lnTo>
                  <a:lnTo>
                    <a:pt x="296" y="574"/>
                  </a:lnTo>
                  <a:lnTo>
                    <a:pt x="309" y="576"/>
                  </a:lnTo>
                  <a:lnTo>
                    <a:pt x="322" y="577"/>
                  </a:lnTo>
                  <a:lnTo>
                    <a:pt x="334" y="576"/>
                  </a:lnTo>
                  <a:lnTo>
                    <a:pt x="346" y="574"/>
                  </a:lnTo>
                  <a:lnTo>
                    <a:pt x="357" y="570"/>
                  </a:lnTo>
                  <a:lnTo>
                    <a:pt x="367" y="565"/>
                  </a:lnTo>
                  <a:lnTo>
                    <a:pt x="377" y="558"/>
                  </a:lnTo>
                  <a:lnTo>
                    <a:pt x="385" y="551"/>
                  </a:lnTo>
                  <a:lnTo>
                    <a:pt x="392" y="541"/>
                  </a:lnTo>
                  <a:lnTo>
                    <a:pt x="399" y="530"/>
                  </a:lnTo>
                  <a:lnTo>
                    <a:pt x="405" y="517"/>
                  </a:lnTo>
                  <a:lnTo>
                    <a:pt x="410" y="502"/>
                  </a:lnTo>
                  <a:lnTo>
                    <a:pt x="414" y="485"/>
                  </a:lnTo>
                  <a:lnTo>
                    <a:pt x="418" y="466"/>
                  </a:lnTo>
                  <a:lnTo>
                    <a:pt x="421" y="444"/>
                  </a:lnTo>
                  <a:lnTo>
                    <a:pt x="423" y="420"/>
                  </a:lnTo>
                  <a:lnTo>
                    <a:pt x="424" y="393"/>
                  </a:lnTo>
                  <a:lnTo>
                    <a:pt x="424" y="365"/>
                  </a:lnTo>
                  <a:close/>
                  <a:moveTo>
                    <a:pt x="641" y="367"/>
                  </a:moveTo>
                  <a:lnTo>
                    <a:pt x="640" y="387"/>
                  </a:lnTo>
                  <a:lnTo>
                    <a:pt x="640" y="407"/>
                  </a:lnTo>
                  <a:lnTo>
                    <a:pt x="638" y="426"/>
                  </a:lnTo>
                  <a:lnTo>
                    <a:pt x="636" y="445"/>
                  </a:lnTo>
                  <a:lnTo>
                    <a:pt x="632" y="463"/>
                  </a:lnTo>
                  <a:lnTo>
                    <a:pt x="629" y="481"/>
                  </a:lnTo>
                  <a:lnTo>
                    <a:pt x="625" y="498"/>
                  </a:lnTo>
                  <a:lnTo>
                    <a:pt x="619" y="516"/>
                  </a:lnTo>
                  <a:lnTo>
                    <a:pt x="614" y="532"/>
                  </a:lnTo>
                  <a:lnTo>
                    <a:pt x="607" y="547"/>
                  </a:lnTo>
                  <a:lnTo>
                    <a:pt x="601" y="563"/>
                  </a:lnTo>
                  <a:lnTo>
                    <a:pt x="593" y="578"/>
                  </a:lnTo>
                  <a:lnTo>
                    <a:pt x="585" y="592"/>
                  </a:lnTo>
                  <a:lnTo>
                    <a:pt x="576" y="605"/>
                  </a:lnTo>
                  <a:lnTo>
                    <a:pt x="567" y="619"/>
                  </a:lnTo>
                  <a:lnTo>
                    <a:pt x="557" y="631"/>
                  </a:lnTo>
                  <a:lnTo>
                    <a:pt x="547" y="641"/>
                  </a:lnTo>
                  <a:lnTo>
                    <a:pt x="535" y="652"/>
                  </a:lnTo>
                  <a:lnTo>
                    <a:pt x="524" y="663"/>
                  </a:lnTo>
                  <a:lnTo>
                    <a:pt x="512" y="673"/>
                  </a:lnTo>
                  <a:lnTo>
                    <a:pt x="498" y="682"/>
                  </a:lnTo>
                  <a:lnTo>
                    <a:pt x="485" y="690"/>
                  </a:lnTo>
                  <a:lnTo>
                    <a:pt x="471" y="697"/>
                  </a:lnTo>
                  <a:lnTo>
                    <a:pt x="457" y="704"/>
                  </a:lnTo>
                  <a:lnTo>
                    <a:pt x="441" y="710"/>
                  </a:lnTo>
                  <a:lnTo>
                    <a:pt x="426" y="716"/>
                  </a:lnTo>
                  <a:lnTo>
                    <a:pt x="411" y="720"/>
                  </a:lnTo>
                  <a:lnTo>
                    <a:pt x="394" y="724"/>
                  </a:lnTo>
                  <a:lnTo>
                    <a:pt x="377" y="727"/>
                  </a:lnTo>
                  <a:lnTo>
                    <a:pt x="359" y="729"/>
                  </a:lnTo>
                  <a:lnTo>
                    <a:pt x="341" y="730"/>
                  </a:lnTo>
                  <a:lnTo>
                    <a:pt x="323" y="731"/>
                  </a:lnTo>
                  <a:lnTo>
                    <a:pt x="303" y="730"/>
                  </a:lnTo>
                  <a:lnTo>
                    <a:pt x="284" y="729"/>
                  </a:lnTo>
                  <a:lnTo>
                    <a:pt x="267" y="727"/>
                  </a:lnTo>
                  <a:lnTo>
                    <a:pt x="249" y="724"/>
                  </a:lnTo>
                  <a:lnTo>
                    <a:pt x="233" y="721"/>
                  </a:lnTo>
                  <a:lnTo>
                    <a:pt x="216" y="717"/>
                  </a:lnTo>
                  <a:lnTo>
                    <a:pt x="200" y="711"/>
                  </a:lnTo>
                  <a:lnTo>
                    <a:pt x="186" y="706"/>
                  </a:lnTo>
                  <a:lnTo>
                    <a:pt x="170" y="699"/>
                  </a:lnTo>
                  <a:lnTo>
                    <a:pt x="156" y="692"/>
                  </a:lnTo>
                  <a:lnTo>
                    <a:pt x="143" y="684"/>
                  </a:lnTo>
                  <a:lnTo>
                    <a:pt x="130" y="675"/>
                  </a:lnTo>
                  <a:lnTo>
                    <a:pt x="117" y="665"/>
                  </a:lnTo>
                  <a:lnTo>
                    <a:pt x="105" y="656"/>
                  </a:lnTo>
                  <a:lnTo>
                    <a:pt x="94" y="645"/>
                  </a:lnTo>
                  <a:lnTo>
                    <a:pt x="83" y="633"/>
                  </a:lnTo>
                  <a:lnTo>
                    <a:pt x="74" y="620"/>
                  </a:lnTo>
                  <a:lnTo>
                    <a:pt x="64" y="606"/>
                  </a:lnTo>
                  <a:lnTo>
                    <a:pt x="55" y="593"/>
                  </a:lnTo>
                  <a:lnTo>
                    <a:pt x="47" y="579"/>
                  </a:lnTo>
                  <a:lnTo>
                    <a:pt x="39" y="564"/>
                  </a:lnTo>
                  <a:lnTo>
                    <a:pt x="33" y="549"/>
                  </a:lnTo>
                  <a:lnTo>
                    <a:pt x="26" y="532"/>
                  </a:lnTo>
                  <a:lnTo>
                    <a:pt x="21" y="516"/>
                  </a:lnTo>
                  <a:lnTo>
                    <a:pt x="16" y="499"/>
                  </a:lnTo>
                  <a:lnTo>
                    <a:pt x="12" y="482"/>
                  </a:lnTo>
                  <a:lnTo>
                    <a:pt x="9" y="463"/>
                  </a:lnTo>
                  <a:lnTo>
                    <a:pt x="5" y="445"/>
                  </a:lnTo>
                  <a:lnTo>
                    <a:pt x="3" y="425"/>
                  </a:lnTo>
                  <a:lnTo>
                    <a:pt x="1" y="405"/>
                  </a:lnTo>
                  <a:lnTo>
                    <a:pt x="0" y="385"/>
                  </a:lnTo>
                  <a:lnTo>
                    <a:pt x="0" y="364"/>
                  </a:lnTo>
                  <a:lnTo>
                    <a:pt x="0" y="343"/>
                  </a:lnTo>
                  <a:lnTo>
                    <a:pt x="1" y="324"/>
                  </a:lnTo>
                  <a:lnTo>
                    <a:pt x="3" y="304"/>
                  </a:lnTo>
                  <a:lnTo>
                    <a:pt x="5" y="285"/>
                  </a:lnTo>
                  <a:lnTo>
                    <a:pt x="9" y="267"/>
                  </a:lnTo>
                  <a:lnTo>
                    <a:pt x="12" y="248"/>
                  </a:lnTo>
                  <a:lnTo>
                    <a:pt x="16" y="231"/>
                  </a:lnTo>
                  <a:lnTo>
                    <a:pt x="22" y="214"/>
                  </a:lnTo>
                  <a:lnTo>
                    <a:pt x="27" y="198"/>
                  </a:lnTo>
                  <a:lnTo>
                    <a:pt x="34" y="181"/>
                  </a:lnTo>
                  <a:lnTo>
                    <a:pt x="41" y="166"/>
                  </a:lnTo>
                  <a:lnTo>
                    <a:pt x="48" y="152"/>
                  </a:lnTo>
                  <a:lnTo>
                    <a:pt x="56" y="138"/>
                  </a:lnTo>
                  <a:lnTo>
                    <a:pt x="66" y="125"/>
                  </a:lnTo>
                  <a:lnTo>
                    <a:pt x="75" y="112"/>
                  </a:lnTo>
                  <a:lnTo>
                    <a:pt x="84" y="100"/>
                  </a:lnTo>
                  <a:lnTo>
                    <a:pt x="95" y="88"/>
                  </a:lnTo>
                  <a:lnTo>
                    <a:pt x="106" y="77"/>
                  </a:lnTo>
                  <a:lnTo>
                    <a:pt x="119" y="67"/>
                  </a:lnTo>
                  <a:lnTo>
                    <a:pt x="132" y="57"/>
                  </a:lnTo>
                  <a:lnTo>
                    <a:pt x="145" y="48"/>
                  </a:lnTo>
                  <a:lnTo>
                    <a:pt x="158" y="41"/>
                  </a:lnTo>
                  <a:lnTo>
                    <a:pt x="172" y="33"/>
                  </a:lnTo>
                  <a:lnTo>
                    <a:pt x="187" y="26"/>
                  </a:lnTo>
                  <a:lnTo>
                    <a:pt x="202" y="20"/>
                  </a:lnTo>
                  <a:lnTo>
                    <a:pt x="218" y="14"/>
                  </a:lnTo>
                  <a:lnTo>
                    <a:pt x="235" y="10"/>
                  </a:lnTo>
                  <a:lnTo>
                    <a:pt x="251" y="7"/>
                  </a:lnTo>
                  <a:lnTo>
                    <a:pt x="269" y="4"/>
                  </a:lnTo>
                  <a:lnTo>
                    <a:pt x="287" y="2"/>
                  </a:lnTo>
                  <a:lnTo>
                    <a:pt x="305" y="1"/>
                  </a:lnTo>
                  <a:lnTo>
                    <a:pt x="324" y="0"/>
                  </a:lnTo>
                  <a:lnTo>
                    <a:pt x="343" y="1"/>
                  </a:lnTo>
                  <a:lnTo>
                    <a:pt x="361" y="2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3" y="10"/>
                  </a:lnTo>
                  <a:lnTo>
                    <a:pt x="429" y="14"/>
                  </a:lnTo>
                  <a:lnTo>
                    <a:pt x="445" y="20"/>
                  </a:lnTo>
                  <a:lnTo>
                    <a:pt x="460" y="26"/>
                  </a:lnTo>
                  <a:lnTo>
                    <a:pt x="474" y="33"/>
                  </a:lnTo>
                  <a:lnTo>
                    <a:pt x="488" y="41"/>
                  </a:lnTo>
                  <a:lnTo>
                    <a:pt x="501" y="48"/>
                  </a:lnTo>
                  <a:lnTo>
                    <a:pt x="514" y="57"/>
                  </a:lnTo>
                  <a:lnTo>
                    <a:pt x="526" y="67"/>
                  </a:lnTo>
                  <a:lnTo>
                    <a:pt x="538" y="77"/>
                  </a:lnTo>
                  <a:lnTo>
                    <a:pt x="549" y="88"/>
                  </a:lnTo>
                  <a:lnTo>
                    <a:pt x="559" y="100"/>
                  </a:lnTo>
                  <a:lnTo>
                    <a:pt x="569" y="112"/>
                  </a:lnTo>
                  <a:lnTo>
                    <a:pt x="578" y="125"/>
                  </a:lnTo>
                  <a:lnTo>
                    <a:pt x="586" y="138"/>
                  </a:lnTo>
                  <a:lnTo>
                    <a:pt x="594" y="152"/>
                  </a:lnTo>
                  <a:lnTo>
                    <a:pt x="602" y="166"/>
                  </a:lnTo>
                  <a:lnTo>
                    <a:pt x="608" y="183"/>
                  </a:lnTo>
                  <a:lnTo>
                    <a:pt x="615" y="198"/>
                  </a:lnTo>
                  <a:lnTo>
                    <a:pt x="620" y="214"/>
                  </a:lnTo>
                  <a:lnTo>
                    <a:pt x="625" y="232"/>
                  </a:lnTo>
                  <a:lnTo>
                    <a:pt x="629" y="249"/>
                  </a:lnTo>
                  <a:lnTo>
                    <a:pt x="632" y="268"/>
                  </a:lnTo>
                  <a:lnTo>
                    <a:pt x="636" y="286"/>
                  </a:lnTo>
                  <a:lnTo>
                    <a:pt x="638" y="306"/>
                  </a:lnTo>
                  <a:lnTo>
                    <a:pt x="640" y="326"/>
                  </a:lnTo>
                  <a:lnTo>
                    <a:pt x="640" y="346"/>
                  </a:lnTo>
                  <a:lnTo>
                    <a:pt x="641" y="367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E8C3B33-0F85-446E-BBA9-CCBD7ACFA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" y="589"/>
              <a:ext cx="63" cy="71"/>
            </a:xfrm>
            <a:custGeom>
              <a:avLst/>
              <a:gdLst>
                <a:gd name="T0" fmla="*/ 627 w 627"/>
                <a:gd name="T1" fmla="*/ 695 h 710"/>
                <a:gd name="T2" fmla="*/ 625 w 627"/>
                <a:gd name="T3" fmla="*/ 705 h 710"/>
                <a:gd name="T4" fmla="*/ 620 w 627"/>
                <a:gd name="T5" fmla="*/ 708 h 710"/>
                <a:gd name="T6" fmla="*/ 612 w 627"/>
                <a:gd name="T7" fmla="*/ 710 h 710"/>
                <a:gd name="T8" fmla="*/ 435 w 627"/>
                <a:gd name="T9" fmla="*/ 710 h 710"/>
                <a:gd name="T10" fmla="*/ 422 w 627"/>
                <a:gd name="T11" fmla="*/ 709 h 710"/>
                <a:gd name="T12" fmla="*/ 416 w 627"/>
                <a:gd name="T13" fmla="*/ 707 h 710"/>
                <a:gd name="T14" fmla="*/ 414 w 627"/>
                <a:gd name="T15" fmla="*/ 700 h 710"/>
                <a:gd name="T16" fmla="*/ 413 w 627"/>
                <a:gd name="T17" fmla="*/ 688 h 710"/>
                <a:gd name="T18" fmla="*/ 413 w 627"/>
                <a:gd name="T19" fmla="*/ 240 h 710"/>
                <a:gd name="T20" fmla="*/ 410 w 627"/>
                <a:gd name="T21" fmla="*/ 219 h 710"/>
                <a:gd name="T22" fmla="*/ 406 w 627"/>
                <a:gd name="T23" fmla="*/ 203 h 710"/>
                <a:gd name="T24" fmla="*/ 401 w 627"/>
                <a:gd name="T25" fmla="*/ 189 h 710"/>
                <a:gd name="T26" fmla="*/ 392 w 627"/>
                <a:gd name="T27" fmla="*/ 177 h 710"/>
                <a:gd name="T28" fmla="*/ 382 w 627"/>
                <a:gd name="T29" fmla="*/ 168 h 710"/>
                <a:gd name="T30" fmla="*/ 370 w 627"/>
                <a:gd name="T31" fmla="*/ 163 h 710"/>
                <a:gd name="T32" fmla="*/ 357 w 627"/>
                <a:gd name="T33" fmla="*/ 160 h 710"/>
                <a:gd name="T34" fmla="*/ 336 w 627"/>
                <a:gd name="T35" fmla="*/ 160 h 710"/>
                <a:gd name="T36" fmla="*/ 310 w 627"/>
                <a:gd name="T37" fmla="*/ 166 h 710"/>
                <a:gd name="T38" fmla="*/ 286 w 627"/>
                <a:gd name="T39" fmla="*/ 176 h 710"/>
                <a:gd name="T40" fmla="*/ 259 w 627"/>
                <a:gd name="T41" fmla="*/ 194 h 710"/>
                <a:gd name="T42" fmla="*/ 242 w 627"/>
                <a:gd name="T43" fmla="*/ 689 h 710"/>
                <a:gd name="T44" fmla="*/ 240 w 627"/>
                <a:gd name="T45" fmla="*/ 707 h 710"/>
                <a:gd name="T46" fmla="*/ 234 w 627"/>
                <a:gd name="T47" fmla="*/ 709 h 710"/>
                <a:gd name="T48" fmla="*/ 220 w 627"/>
                <a:gd name="T49" fmla="*/ 710 h 710"/>
                <a:gd name="T50" fmla="*/ 44 w 627"/>
                <a:gd name="T51" fmla="*/ 710 h 710"/>
                <a:gd name="T52" fmla="*/ 35 w 627"/>
                <a:gd name="T53" fmla="*/ 708 h 710"/>
                <a:gd name="T54" fmla="*/ 32 w 627"/>
                <a:gd name="T55" fmla="*/ 705 h 710"/>
                <a:gd name="T56" fmla="*/ 30 w 627"/>
                <a:gd name="T57" fmla="*/ 696 h 710"/>
                <a:gd name="T58" fmla="*/ 30 w 627"/>
                <a:gd name="T59" fmla="*/ 229 h 710"/>
                <a:gd name="T60" fmla="*/ 28 w 627"/>
                <a:gd name="T61" fmla="*/ 180 h 710"/>
                <a:gd name="T62" fmla="*/ 22 w 627"/>
                <a:gd name="T63" fmla="*/ 138 h 710"/>
                <a:gd name="T64" fmla="*/ 13 w 627"/>
                <a:gd name="T65" fmla="*/ 101 h 710"/>
                <a:gd name="T66" fmla="*/ 2 w 627"/>
                <a:gd name="T67" fmla="*/ 71 h 710"/>
                <a:gd name="T68" fmla="*/ 0 w 627"/>
                <a:gd name="T69" fmla="*/ 61 h 710"/>
                <a:gd name="T70" fmla="*/ 0 w 627"/>
                <a:gd name="T71" fmla="*/ 53 h 710"/>
                <a:gd name="T72" fmla="*/ 4 w 627"/>
                <a:gd name="T73" fmla="*/ 47 h 710"/>
                <a:gd name="T74" fmla="*/ 12 w 627"/>
                <a:gd name="T75" fmla="*/ 44 h 710"/>
                <a:gd name="T76" fmla="*/ 166 w 627"/>
                <a:gd name="T77" fmla="*/ 1 h 710"/>
                <a:gd name="T78" fmla="*/ 181 w 627"/>
                <a:gd name="T79" fmla="*/ 1 h 710"/>
                <a:gd name="T80" fmla="*/ 191 w 627"/>
                <a:gd name="T81" fmla="*/ 9 h 710"/>
                <a:gd name="T82" fmla="*/ 203 w 627"/>
                <a:gd name="T83" fmla="*/ 27 h 710"/>
                <a:gd name="T84" fmla="*/ 214 w 627"/>
                <a:gd name="T85" fmla="*/ 50 h 710"/>
                <a:gd name="T86" fmla="*/ 222 w 627"/>
                <a:gd name="T87" fmla="*/ 71 h 710"/>
                <a:gd name="T88" fmla="*/ 237 w 627"/>
                <a:gd name="T89" fmla="*/ 73 h 710"/>
                <a:gd name="T90" fmla="*/ 261 w 627"/>
                <a:gd name="T91" fmla="*/ 54 h 710"/>
                <a:gd name="T92" fmla="*/ 285 w 627"/>
                <a:gd name="T93" fmla="*/ 39 h 710"/>
                <a:gd name="T94" fmla="*/ 309 w 627"/>
                <a:gd name="T95" fmla="*/ 27 h 710"/>
                <a:gd name="T96" fmla="*/ 334 w 627"/>
                <a:gd name="T97" fmla="*/ 17 h 710"/>
                <a:gd name="T98" fmla="*/ 359 w 627"/>
                <a:gd name="T99" fmla="*/ 11 h 710"/>
                <a:gd name="T100" fmla="*/ 384 w 627"/>
                <a:gd name="T101" fmla="*/ 6 h 710"/>
                <a:gd name="T102" fmla="*/ 412 w 627"/>
                <a:gd name="T103" fmla="*/ 3 h 710"/>
                <a:gd name="T104" fmla="*/ 450 w 627"/>
                <a:gd name="T105" fmla="*/ 4 h 710"/>
                <a:gd name="T106" fmla="*/ 496 w 627"/>
                <a:gd name="T107" fmla="*/ 12 h 710"/>
                <a:gd name="T108" fmla="*/ 526 w 627"/>
                <a:gd name="T109" fmla="*/ 22 h 710"/>
                <a:gd name="T110" fmla="*/ 543 w 627"/>
                <a:gd name="T111" fmla="*/ 30 h 710"/>
                <a:gd name="T112" fmla="*/ 559 w 627"/>
                <a:gd name="T113" fmla="*/ 40 h 710"/>
                <a:gd name="T114" fmla="*/ 572 w 627"/>
                <a:gd name="T115" fmla="*/ 53 h 710"/>
                <a:gd name="T116" fmla="*/ 589 w 627"/>
                <a:gd name="T117" fmla="*/ 75 h 710"/>
                <a:gd name="T118" fmla="*/ 608 w 627"/>
                <a:gd name="T119" fmla="*/ 110 h 710"/>
                <a:gd name="T120" fmla="*/ 620 w 627"/>
                <a:gd name="T121" fmla="*/ 153 h 710"/>
                <a:gd name="T122" fmla="*/ 626 w 627"/>
                <a:gd name="T123" fmla="*/ 202 h 710"/>
                <a:gd name="T124" fmla="*/ 627 w 627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" h="710">
                  <a:moveTo>
                    <a:pt x="627" y="688"/>
                  </a:moveTo>
                  <a:lnTo>
                    <a:pt x="627" y="695"/>
                  </a:lnTo>
                  <a:lnTo>
                    <a:pt x="626" y="700"/>
                  </a:lnTo>
                  <a:lnTo>
                    <a:pt x="625" y="705"/>
                  </a:lnTo>
                  <a:lnTo>
                    <a:pt x="623" y="707"/>
                  </a:lnTo>
                  <a:lnTo>
                    <a:pt x="620" y="708"/>
                  </a:lnTo>
                  <a:lnTo>
                    <a:pt x="617" y="709"/>
                  </a:lnTo>
                  <a:lnTo>
                    <a:pt x="612" y="710"/>
                  </a:lnTo>
                  <a:lnTo>
                    <a:pt x="606" y="710"/>
                  </a:lnTo>
                  <a:lnTo>
                    <a:pt x="435" y="710"/>
                  </a:lnTo>
                  <a:lnTo>
                    <a:pt x="428" y="710"/>
                  </a:lnTo>
                  <a:lnTo>
                    <a:pt x="422" y="709"/>
                  </a:lnTo>
                  <a:lnTo>
                    <a:pt x="418" y="708"/>
                  </a:lnTo>
                  <a:lnTo>
                    <a:pt x="416" y="707"/>
                  </a:lnTo>
                  <a:lnTo>
                    <a:pt x="415" y="705"/>
                  </a:lnTo>
                  <a:lnTo>
                    <a:pt x="414" y="700"/>
                  </a:lnTo>
                  <a:lnTo>
                    <a:pt x="413" y="695"/>
                  </a:lnTo>
                  <a:lnTo>
                    <a:pt x="413" y="688"/>
                  </a:lnTo>
                  <a:lnTo>
                    <a:pt x="413" y="251"/>
                  </a:lnTo>
                  <a:lnTo>
                    <a:pt x="413" y="240"/>
                  </a:lnTo>
                  <a:lnTo>
                    <a:pt x="412" y="229"/>
                  </a:lnTo>
                  <a:lnTo>
                    <a:pt x="410" y="219"/>
                  </a:lnTo>
                  <a:lnTo>
                    <a:pt x="408" y="211"/>
                  </a:lnTo>
                  <a:lnTo>
                    <a:pt x="406" y="203"/>
                  </a:lnTo>
                  <a:lnTo>
                    <a:pt x="404" y="195"/>
                  </a:lnTo>
                  <a:lnTo>
                    <a:pt x="401" y="189"/>
                  </a:lnTo>
                  <a:lnTo>
                    <a:pt x="396" y="182"/>
                  </a:lnTo>
                  <a:lnTo>
                    <a:pt x="392" y="177"/>
                  </a:lnTo>
                  <a:lnTo>
                    <a:pt x="387" y="172"/>
                  </a:lnTo>
                  <a:lnTo>
                    <a:pt x="382" y="168"/>
                  </a:lnTo>
                  <a:lnTo>
                    <a:pt x="376" y="165"/>
                  </a:lnTo>
                  <a:lnTo>
                    <a:pt x="370" y="163"/>
                  </a:lnTo>
                  <a:lnTo>
                    <a:pt x="363" y="162"/>
                  </a:lnTo>
                  <a:lnTo>
                    <a:pt x="357" y="160"/>
                  </a:lnTo>
                  <a:lnTo>
                    <a:pt x="349" y="159"/>
                  </a:lnTo>
                  <a:lnTo>
                    <a:pt x="336" y="160"/>
                  </a:lnTo>
                  <a:lnTo>
                    <a:pt x="323" y="163"/>
                  </a:lnTo>
                  <a:lnTo>
                    <a:pt x="310" y="166"/>
                  </a:lnTo>
                  <a:lnTo>
                    <a:pt x="298" y="170"/>
                  </a:lnTo>
                  <a:lnTo>
                    <a:pt x="286" y="176"/>
                  </a:lnTo>
                  <a:lnTo>
                    <a:pt x="273" y="184"/>
                  </a:lnTo>
                  <a:lnTo>
                    <a:pt x="259" y="194"/>
                  </a:lnTo>
                  <a:lnTo>
                    <a:pt x="242" y="206"/>
                  </a:lnTo>
                  <a:lnTo>
                    <a:pt x="242" y="689"/>
                  </a:lnTo>
                  <a:lnTo>
                    <a:pt x="242" y="700"/>
                  </a:lnTo>
                  <a:lnTo>
                    <a:pt x="240" y="707"/>
                  </a:lnTo>
                  <a:lnTo>
                    <a:pt x="238" y="708"/>
                  </a:lnTo>
                  <a:lnTo>
                    <a:pt x="234" y="709"/>
                  </a:lnTo>
                  <a:lnTo>
                    <a:pt x="228" y="710"/>
                  </a:lnTo>
                  <a:lnTo>
                    <a:pt x="220" y="710"/>
                  </a:lnTo>
                  <a:lnTo>
                    <a:pt x="51" y="710"/>
                  </a:lnTo>
                  <a:lnTo>
                    <a:pt x="44" y="710"/>
                  </a:lnTo>
                  <a:lnTo>
                    <a:pt x="39" y="709"/>
                  </a:lnTo>
                  <a:lnTo>
                    <a:pt x="35" y="708"/>
                  </a:lnTo>
                  <a:lnTo>
                    <a:pt x="33" y="707"/>
                  </a:lnTo>
                  <a:lnTo>
                    <a:pt x="32" y="705"/>
                  </a:lnTo>
                  <a:lnTo>
                    <a:pt x="30" y="700"/>
                  </a:lnTo>
                  <a:lnTo>
                    <a:pt x="30" y="696"/>
                  </a:lnTo>
                  <a:lnTo>
                    <a:pt x="30" y="689"/>
                  </a:lnTo>
                  <a:lnTo>
                    <a:pt x="30" y="229"/>
                  </a:lnTo>
                  <a:lnTo>
                    <a:pt x="29" y="203"/>
                  </a:lnTo>
                  <a:lnTo>
                    <a:pt x="28" y="180"/>
                  </a:lnTo>
                  <a:lnTo>
                    <a:pt x="25" y="157"/>
                  </a:lnTo>
                  <a:lnTo>
                    <a:pt x="22" y="138"/>
                  </a:lnTo>
                  <a:lnTo>
                    <a:pt x="17" y="119"/>
                  </a:lnTo>
                  <a:lnTo>
                    <a:pt x="13" y="101"/>
                  </a:lnTo>
                  <a:lnTo>
                    <a:pt x="7" y="86"/>
                  </a:lnTo>
                  <a:lnTo>
                    <a:pt x="2" y="71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12" y="44"/>
                  </a:lnTo>
                  <a:lnTo>
                    <a:pt x="152" y="3"/>
                  </a:lnTo>
                  <a:lnTo>
                    <a:pt x="166" y="1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6" y="4"/>
                  </a:lnTo>
                  <a:lnTo>
                    <a:pt x="191" y="9"/>
                  </a:lnTo>
                  <a:lnTo>
                    <a:pt x="195" y="14"/>
                  </a:lnTo>
                  <a:lnTo>
                    <a:pt x="203" y="27"/>
                  </a:lnTo>
                  <a:lnTo>
                    <a:pt x="211" y="41"/>
                  </a:lnTo>
                  <a:lnTo>
                    <a:pt x="214" y="50"/>
                  </a:lnTo>
                  <a:lnTo>
                    <a:pt x="217" y="60"/>
                  </a:lnTo>
                  <a:lnTo>
                    <a:pt x="222" y="71"/>
                  </a:lnTo>
                  <a:lnTo>
                    <a:pt x="225" y="84"/>
                  </a:lnTo>
                  <a:lnTo>
                    <a:pt x="237" y="73"/>
                  </a:lnTo>
                  <a:lnTo>
                    <a:pt x="249" y="63"/>
                  </a:lnTo>
                  <a:lnTo>
                    <a:pt x="261" y="54"/>
                  </a:lnTo>
                  <a:lnTo>
                    <a:pt x="273" y="47"/>
                  </a:lnTo>
                  <a:lnTo>
                    <a:pt x="285" y="39"/>
                  </a:lnTo>
                  <a:lnTo>
                    <a:pt x="297" y="33"/>
                  </a:lnTo>
                  <a:lnTo>
                    <a:pt x="309" y="27"/>
                  </a:lnTo>
                  <a:lnTo>
                    <a:pt x="321" y="22"/>
                  </a:lnTo>
                  <a:lnTo>
                    <a:pt x="334" y="17"/>
                  </a:lnTo>
                  <a:lnTo>
                    <a:pt x="346" y="14"/>
                  </a:lnTo>
                  <a:lnTo>
                    <a:pt x="359" y="11"/>
                  </a:lnTo>
                  <a:lnTo>
                    <a:pt x="371" y="7"/>
                  </a:lnTo>
                  <a:lnTo>
                    <a:pt x="384" y="6"/>
                  </a:lnTo>
                  <a:lnTo>
                    <a:pt x="397" y="4"/>
                  </a:lnTo>
                  <a:lnTo>
                    <a:pt x="412" y="3"/>
                  </a:lnTo>
                  <a:lnTo>
                    <a:pt x="425" y="3"/>
                  </a:lnTo>
                  <a:lnTo>
                    <a:pt x="450" y="4"/>
                  </a:lnTo>
                  <a:lnTo>
                    <a:pt x="474" y="6"/>
                  </a:lnTo>
                  <a:lnTo>
                    <a:pt x="496" y="12"/>
                  </a:lnTo>
                  <a:lnTo>
                    <a:pt x="516" y="17"/>
                  </a:lnTo>
                  <a:lnTo>
                    <a:pt x="526" y="22"/>
                  </a:lnTo>
                  <a:lnTo>
                    <a:pt x="534" y="25"/>
                  </a:lnTo>
                  <a:lnTo>
                    <a:pt x="543" y="30"/>
                  </a:lnTo>
                  <a:lnTo>
                    <a:pt x="551" y="35"/>
                  </a:lnTo>
                  <a:lnTo>
                    <a:pt x="559" y="40"/>
                  </a:lnTo>
                  <a:lnTo>
                    <a:pt x="565" y="47"/>
                  </a:lnTo>
                  <a:lnTo>
                    <a:pt x="572" y="53"/>
                  </a:lnTo>
                  <a:lnTo>
                    <a:pt x="578" y="60"/>
                  </a:lnTo>
                  <a:lnTo>
                    <a:pt x="589" y="75"/>
                  </a:lnTo>
                  <a:lnTo>
                    <a:pt x="599" y="92"/>
                  </a:lnTo>
                  <a:lnTo>
                    <a:pt x="608" y="110"/>
                  </a:lnTo>
                  <a:lnTo>
                    <a:pt x="615" y="131"/>
                  </a:lnTo>
                  <a:lnTo>
                    <a:pt x="620" y="153"/>
                  </a:lnTo>
                  <a:lnTo>
                    <a:pt x="623" y="176"/>
                  </a:lnTo>
                  <a:lnTo>
                    <a:pt x="626" y="202"/>
                  </a:lnTo>
                  <a:lnTo>
                    <a:pt x="627" y="229"/>
                  </a:lnTo>
                  <a:lnTo>
                    <a:pt x="627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A0E5311C-8CDB-4663-BCAF-BBBF7F84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" y="589"/>
              <a:ext cx="96" cy="71"/>
            </a:xfrm>
            <a:custGeom>
              <a:avLst/>
              <a:gdLst>
                <a:gd name="T0" fmla="*/ 960 w 961"/>
                <a:gd name="T1" fmla="*/ 702 h 709"/>
                <a:gd name="T2" fmla="*/ 946 w 961"/>
                <a:gd name="T3" fmla="*/ 709 h 709"/>
                <a:gd name="T4" fmla="*/ 761 w 961"/>
                <a:gd name="T5" fmla="*/ 708 h 709"/>
                <a:gd name="T6" fmla="*/ 751 w 961"/>
                <a:gd name="T7" fmla="*/ 698 h 709"/>
                <a:gd name="T8" fmla="*/ 749 w 961"/>
                <a:gd name="T9" fmla="*/ 218 h 709"/>
                <a:gd name="T10" fmla="*/ 741 w 961"/>
                <a:gd name="T11" fmla="*/ 180 h 709"/>
                <a:gd name="T12" fmla="*/ 728 w 961"/>
                <a:gd name="T13" fmla="*/ 163 h 709"/>
                <a:gd name="T14" fmla="*/ 707 w 961"/>
                <a:gd name="T15" fmla="*/ 155 h 709"/>
                <a:gd name="T16" fmla="*/ 665 w 961"/>
                <a:gd name="T17" fmla="*/ 161 h 709"/>
                <a:gd name="T18" fmla="*/ 615 w 961"/>
                <a:gd name="T19" fmla="*/ 191 h 709"/>
                <a:gd name="T20" fmla="*/ 600 w 961"/>
                <a:gd name="T21" fmla="*/ 697 h 709"/>
                <a:gd name="T22" fmla="*/ 591 w 961"/>
                <a:gd name="T23" fmla="*/ 708 h 709"/>
                <a:gd name="T24" fmla="*/ 409 w 961"/>
                <a:gd name="T25" fmla="*/ 709 h 709"/>
                <a:gd name="T26" fmla="*/ 394 w 961"/>
                <a:gd name="T27" fmla="*/ 702 h 709"/>
                <a:gd name="T28" fmla="*/ 393 w 961"/>
                <a:gd name="T29" fmla="*/ 246 h 709"/>
                <a:gd name="T30" fmla="*/ 383 w 961"/>
                <a:gd name="T31" fmla="*/ 177 h 709"/>
                <a:gd name="T32" fmla="*/ 368 w 961"/>
                <a:gd name="T33" fmla="*/ 162 h 709"/>
                <a:gd name="T34" fmla="*/ 344 w 961"/>
                <a:gd name="T35" fmla="*/ 157 h 709"/>
                <a:gd name="T36" fmla="*/ 297 w 961"/>
                <a:gd name="T37" fmla="*/ 168 h 709"/>
                <a:gd name="T38" fmla="*/ 243 w 961"/>
                <a:gd name="T39" fmla="*/ 204 h 709"/>
                <a:gd name="T40" fmla="*/ 241 w 961"/>
                <a:gd name="T41" fmla="*/ 702 h 709"/>
                <a:gd name="T42" fmla="*/ 225 w 961"/>
                <a:gd name="T43" fmla="*/ 709 h 709"/>
                <a:gd name="T44" fmla="*/ 42 w 961"/>
                <a:gd name="T45" fmla="*/ 708 h 709"/>
                <a:gd name="T46" fmla="*/ 32 w 961"/>
                <a:gd name="T47" fmla="*/ 697 h 709"/>
                <a:gd name="T48" fmla="*/ 31 w 961"/>
                <a:gd name="T49" fmla="*/ 202 h 709"/>
                <a:gd name="T50" fmla="*/ 21 w 961"/>
                <a:gd name="T51" fmla="*/ 120 h 709"/>
                <a:gd name="T52" fmla="*/ 2 w 961"/>
                <a:gd name="T53" fmla="*/ 61 h 709"/>
                <a:gd name="T54" fmla="*/ 1 w 961"/>
                <a:gd name="T55" fmla="*/ 43 h 709"/>
                <a:gd name="T56" fmla="*/ 161 w 961"/>
                <a:gd name="T57" fmla="*/ 2 h 709"/>
                <a:gd name="T58" fmla="*/ 188 w 961"/>
                <a:gd name="T59" fmla="*/ 3 h 709"/>
                <a:gd name="T60" fmla="*/ 211 w 961"/>
                <a:gd name="T61" fmla="*/ 39 h 709"/>
                <a:gd name="T62" fmla="*/ 226 w 961"/>
                <a:gd name="T63" fmla="*/ 81 h 709"/>
                <a:gd name="T64" fmla="*/ 320 w 961"/>
                <a:gd name="T65" fmla="*/ 22 h 709"/>
                <a:gd name="T66" fmla="*/ 368 w 961"/>
                <a:gd name="T67" fmla="*/ 8 h 709"/>
                <a:gd name="T68" fmla="*/ 421 w 961"/>
                <a:gd name="T69" fmla="*/ 2 h 709"/>
                <a:gd name="T70" fmla="*/ 471 w 961"/>
                <a:gd name="T71" fmla="*/ 8 h 709"/>
                <a:gd name="T72" fmla="*/ 516 w 961"/>
                <a:gd name="T73" fmla="*/ 25 h 709"/>
                <a:gd name="T74" fmla="*/ 552 w 961"/>
                <a:gd name="T75" fmla="*/ 53 h 709"/>
                <a:gd name="T76" fmla="*/ 577 w 961"/>
                <a:gd name="T77" fmla="*/ 92 h 709"/>
                <a:gd name="T78" fmla="*/ 651 w 961"/>
                <a:gd name="T79" fmla="*/ 37 h 709"/>
                <a:gd name="T80" fmla="*/ 701 w 961"/>
                <a:gd name="T81" fmla="*/ 15 h 709"/>
                <a:gd name="T82" fmla="*/ 754 w 961"/>
                <a:gd name="T83" fmla="*/ 3 h 709"/>
                <a:gd name="T84" fmla="*/ 808 w 961"/>
                <a:gd name="T85" fmla="*/ 3 h 709"/>
                <a:gd name="T86" fmla="*/ 853 w 961"/>
                <a:gd name="T87" fmla="*/ 12 h 709"/>
                <a:gd name="T88" fmla="*/ 890 w 961"/>
                <a:gd name="T89" fmla="*/ 31 h 709"/>
                <a:gd name="T90" fmla="*/ 917 w 961"/>
                <a:gd name="T91" fmla="*/ 55 h 709"/>
                <a:gd name="T92" fmla="*/ 945 w 961"/>
                <a:gd name="T93" fmla="*/ 104 h 709"/>
                <a:gd name="T94" fmla="*/ 960 w 961"/>
                <a:gd name="T95" fmla="*/ 186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1" h="709">
                  <a:moveTo>
                    <a:pt x="961" y="683"/>
                  </a:moveTo>
                  <a:lnTo>
                    <a:pt x="961" y="690"/>
                  </a:lnTo>
                  <a:lnTo>
                    <a:pt x="961" y="697"/>
                  </a:lnTo>
                  <a:lnTo>
                    <a:pt x="960" y="702"/>
                  </a:lnTo>
                  <a:lnTo>
                    <a:pt x="958" y="705"/>
                  </a:lnTo>
                  <a:lnTo>
                    <a:pt x="956" y="707"/>
                  </a:lnTo>
                  <a:lnTo>
                    <a:pt x="951" y="708"/>
                  </a:lnTo>
                  <a:lnTo>
                    <a:pt x="946" y="709"/>
                  </a:lnTo>
                  <a:lnTo>
                    <a:pt x="938" y="709"/>
                  </a:lnTo>
                  <a:lnTo>
                    <a:pt x="773" y="709"/>
                  </a:lnTo>
                  <a:lnTo>
                    <a:pt x="767" y="709"/>
                  </a:lnTo>
                  <a:lnTo>
                    <a:pt x="761" y="708"/>
                  </a:lnTo>
                  <a:lnTo>
                    <a:pt x="757" y="707"/>
                  </a:lnTo>
                  <a:lnTo>
                    <a:pt x="755" y="706"/>
                  </a:lnTo>
                  <a:lnTo>
                    <a:pt x="752" y="702"/>
                  </a:lnTo>
                  <a:lnTo>
                    <a:pt x="751" y="698"/>
                  </a:lnTo>
                  <a:lnTo>
                    <a:pt x="750" y="692"/>
                  </a:lnTo>
                  <a:lnTo>
                    <a:pt x="750" y="683"/>
                  </a:lnTo>
                  <a:lnTo>
                    <a:pt x="750" y="239"/>
                  </a:lnTo>
                  <a:lnTo>
                    <a:pt x="749" y="218"/>
                  </a:lnTo>
                  <a:lnTo>
                    <a:pt x="747" y="201"/>
                  </a:lnTo>
                  <a:lnTo>
                    <a:pt x="746" y="193"/>
                  </a:lnTo>
                  <a:lnTo>
                    <a:pt x="744" y="186"/>
                  </a:lnTo>
                  <a:lnTo>
                    <a:pt x="741" y="180"/>
                  </a:lnTo>
                  <a:lnTo>
                    <a:pt x="739" y="175"/>
                  </a:lnTo>
                  <a:lnTo>
                    <a:pt x="736" y="170"/>
                  </a:lnTo>
                  <a:lnTo>
                    <a:pt x="733" y="166"/>
                  </a:lnTo>
                  <a:lnTo>
                    <a:pt x="728" y="163"/>
                  </a:lnTo>
                  <a:lnTo>
                    <a:pt x="724" y="159"/>
                  </a:lnTo>
                  <a:lnTo>
                    <a:pt x="720" y="157"/>
                  </a:lnTo>
                  <a:lnTo>
                    <a:pt x="714" y="156"/>
                  </a:lnTo>
                  <a:lnTo>
                    <a:pt x="707" y="155"/>
                  </a:lnTo>
                  <a:lnTo>
                    <a:pt x="702" y="154"/>
                  </a:lnTo>
                  <a:lnTo>
                    <a:pt x="689" y="155"/>
                  </a:lnTo>
                  <a:lnTo>
                    <a:pt x="677" y="157"/>
                  </a:lnTo>
                  <a:lnTo>
                    <a:pt x="665" y="161"/>
                  </a:lnTo>
                  <a:lnTo>
                    <a:pt x="653" y="166"/>
                  </a:lnTo>
                  <a:lnTo>
                    <a:pt x="642" y="173"/>
                  </a:lnTo>
                  <a:lnTo>
                    <a:pt x="628" y="180"/>
                  </a:lnTo>
                  <a:lnTo>
                    <a:pt x="615" y="191"/>
                  </a:lnTo>
                  <a:lnTo>
                    <a:pt x="600" y="204"/>
                  </a:lnTo>
                  <a:lnTo>
                    <a:pt x="600" y="683"/>
                  </a:lnTo>
                  <a:lnTo>
                    <a:pt x="600" y="690"/>
                  </a:lnTo>
                  <a:lnTo>
                    <a:pt x="600" y="697"/>
                  </a:lnTo>
                  <a:lnTo>
                    <a:pt x="599" y="702"/>
                  </a:lnTo>
                  <a:lnTo>
                    <a:pt x="598" y="705"/>
                  </a:lnTo>
                  <a:lnTo>
                    <a:pt x="595" y="707"/>
                  </a:lnTo>
                  <a:lnTo>
                    <a:pt x="591" y="708"/>
                  </a:lnTo>
                  <a:lnTo>
                    <a:pt x="586" y="709"/>
                  </a:lnTo>
                  <a:lnTo>
                    <a:pt x="579" y="709"/>
                  </a:lnTo>
                  <a:lnTo>
                    <a:pt x="416" y="709"/>
                  </a:lnTo>
                  <a:lnTo>
                    <a:pt x="409" y="709"/>
                  </a:lnTo>
                  <a:lnTo>
                    <a:pt x="403" y="708"/>
                  </a:lnTo>
                  <a:lnTo>
                    <a:pt x="399" y="707"/>
                  </a:lnTo>
                  <a:lnTo>
                    <a:pt x="397" y="705"/>
                  </a:lnTo>
                  <a:lnTo>
                    <a:pt x="394" y="702"/>
                  </a:lnTo>
                  <a:lnTo>
                    <a:pt x="393" y="697"/>
                  </a:lnTo>
                  <a:lnTo>
                    <a:pt x="393" y="690"/>
                  </a:lnTo>
                  <a:lnTo>
                    <a:pt x="393" y="683"/>
                  </a:lnTo>
                  <a:lnTo>
                    <a:pt x="393" y="246"/>
                  </a:lnTo>
                  <a:lnTo>
                    <a:pt x="392" y="223"/>
                  </a:lnTo>
                  <a:lnTo>
                    <a:pt x="390" y="203"/>
                  </a:lnTo>
                  <a:lnTo>
                    <a:pt x="388" y="188"/>
                  </a:lnTo>
                  <a:lnTo>
                    <a:pt x="383" y="177"/>
                  </a:lnTo>
                  <a:lnTo>
                    <a:pt x="380" y="173"/>
                  </a:lnTo>
                  <a:lnTo>
                    <a:pt x="377" y="168"/>
                  </a:lnTo>
                  <a:lnTo>
                    <a:pt x="374" y="165"/>
                  </a:lnTo>
                  <a:lnTo>
                    <a:pt x="368" y="162"/>
                  </a:lnTo>
                  <a:lnTo>
                    <a:pt x="364" y="159"/>
                  </a:lnTo>
                  <a:lnTo>
                    <a:pt x="357" y="158"/>
                  </a:lnTo>
                  <a:lnTo>
                    <a:pt x="352" y="157"/>
                  </a:lnTo>
                  <a:lnTo>
                    <a:pt x="344" y="157"/>
                  </a:lnTo>
                  <a:lnTo>
                    <a:pt x="332" y="158"/>
                  </a:lnTo>
                  <a:lnTo>
                    <a:pt x="320" y="159"/>
                  </a:lnTo>
                  <a:lnTo>
                    <a:pt x="308" y="164"/>
                  </a:lnTo>
                  <a:lnTo>
                    <a:pt x="297" y="168"/>
                  </a:lnTo>
                  <a:lnTo>
                    <a:pt x="285" y="175"/>
                  </a:lnTo>
                  <a:lnTo>
                    <a:pt x="271" y="182"/>
                  </a:lnTo>
                  <a:lnTo>
                    <a:pt x="257" y="192"/>
                  </a:lnTo>
                  <a:lnTo>
                    <a:pt x="243" y="204"/>
                  </a:lnTo>
                  <a:lnTo>
                    <a:pt x="243" y="683"/>
                  </a:lnTo>
                  <a:lnTo>
                    <a:pt x="243" y="690"/>
                  </a:lnTo>
                  <a:lnTo>
                    <a:pt x="242" y="697"/>
                  </a:lnTo>
                  <a:lnTo>
                    <a:pt x="241" y="702"/>
                  </a:lnTo>
                  <a:lnTo>
                    <a:pt x="240" y="705"/>
                  </a:lnTo>
                  <a:lnTo>
                    <a:pt x="236" y="707"/>
                  </a:lnTo>
                  <a:lnTo>
                    <a:pt x="232" y="708"/>
                  </a:lnTo>
                  <a:lnTo>
                    <a:pt x="225" y="709"/>
                  </a:lnTo>
                  <a:lnTo>
                    <a:pt x="218" y="709"/>
                  </a:lnTo>
                  <a:lnTo>
                    <a:pt x="55" y="709"/>
                  </a:lnTo>
                  <a:lnTo>
                    <a:pt x="47" y="709"/>
                  </a:lnTo>
                  <a:lnTo>
                    <a:pt x="42" y="708"/>
                  </a:lnTo>
                  <a:lnTo>
                    <a:pt x="38" y="707"/>
                  </a:lnTo>
                  <a:lnTo>
                    <a:pt x="35" y="705"/>
                  </a:lnTo>
                  <a:lnTo>
                    <a:pt x="33" y="702"/>
                  </a:lnTo>
                  <a:lnTo>
                    <a:pt x="32" y="697"/>
                  </a:lnTo>
                  <a:lnTo>
                    <a:pt x="32" y="690"/>
                  </a:lnTo>
                  <a:lnTo>
                    <a:pt x="31" y="683"/>
                  </a:lnTo>
                  <a:lnTo>
                    <a:pt x="31" y="228"/>
                  </a:lnTo>
                  <a:lnTo>
                    <a:pt x="31" y="202"/>
                  </a:lnTo>
                  <a:lnTo>
                    <a:pt x="30" y="179"/>
                  </a:lnTo>
                  <a:lnTo>
                    <a:pt x="28" y="158"/>
                  </a:lnTo>
                  <a:lnTo>
                    <a:pt x="24" y="139"/>
                  </a:lnTo>
                  <a:lnTo>
                    <a:pt x="21" y="120"/>
                  </a:lnTo>
                  <a:lnTo>
                    <a:pt x="17" y="103"/>
                  </a:lnTo>
                  <a:lnTo>
                    <a:pt x="11" y="85"/>
                  </a:lnTo>
                  <a:lnTo>
                    <a:pt x="5" y="68"/>
                  </a:lnTo>
                  <a:lnTo>
                    <a:pt x="2" y="61"/>
                  </a:lnTo>
                  <a:lnTo>
                    <a:pt x="1" y="55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5" y="39"/>
                  </a:lnTo>
                  <a:lnTo>
                    <a:pt x="9" y="37"/>
                  </a:lnTo>
                  <a:lnTo>
                    <a:pt x="15" y="36"/>
                  </a:lnTo>
                  <a:lnTo>
                    <a:pt x="161" y="2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8" y="3"/>
                  </a:lnTo>
                  <a:lnTo>
                    <a:pt x="192" y="8"/>
                  </a:lnTo>
                  <a:lnTo>
                    <a:pt x="197" y="13"/>
                  </a:lnTo>
                  <a:lnTo>
                    <a:pt x="204" y="25"/>
                  </a:lnTo>
                  <a:lnTo>
                    <a:pt x="211" y="39"/>
                  </a:lnTo>
                  <a:lnTo>
                    <a:pt x="215" y="48"/>
                  </a:lnTo>
                  <a:lnTo>
                    <a:pt x="219" y="58"/>
                  </a:lnTo>
                  <a:lnTo>
                    <a:pt x="222" y="69"/>
                  </a:lnTo>
                  <a:lnTo>
                    <a:pt x="226" y="81"/>
                  </a:lnTo>
                  <a:lnTo>
                    <a:pt x="251" y="62"/>
                  </a:lnTo>
                  <a:lnTo>
                    <a:pt x="274" y="46"/>
                  </a:lnTo>
                  <a:lnTo>
                    <a:pt x="297" y="33"/>
                  </a:lnTo>
                  <a:lnTo>
                    <a:pt x="320" y="22"/>
                  </a:lnTo>
                  <a:lnTo>
                    <a:pt x="332" y="17"/>
                  </a:lnTo>
                  <a:lnTo>
                    <a:pt x="343" y="13"/>
                  </a:lnTo>
                  <a:lnTo>
                    <a:pt x="355" y="10"/>
                  </a:lnTo>
                  <a:lnTo>
                    <a:pt x="368" y="8"/>
                  </a:lnTo>
                  <a:lnTo>
                    <a:pt x="380" y="5"/>
                  </a:lnTo>
                  <a:lnTo>
                    <a:pt x="393" y="3"/>
                  </a:lnTo>
                  <a:lnTo>
                    <a:pt x="407" y="2"/>
                  </a:lnTo>
                  <a:lnTo>
                    <a:pt x="421" y="2"/>
                  </a:lnTo>
                  <a:lnTo>
                    <a:pt x="434" y="3"/>
                  </a:lnTo>
                  <a:lnTo>
                    <a:pt x="447" y="3"/>
                  </a:lnTo>
                  <a:lnTo>
                    <a:pt x="459" y="5"/>
                  </a:lnTo>
                  <a:lnTo>
                    <a:pt x="471" y="8"/>
                  </a:lnTo>
                  <a:lnTo>
                    <a:pt x="483" y="11"/>
                  </a:lnTo>
                  <a:lnTo>
                    <a:pt x="494" y="15"/>
                  </a:lnTo>
                  <a:lnTo>
                    <a:pt x="505" y="20"/>
                  </a:lnTo>
                  <a:lnTo>
                    <a:pt x="516" y="25"/>
                  </a:lnTo>
                  <a:lnTo>
                    <a:pt x="526" y="32"/>
                  </a:lnTo>
                  <a:lnTo>
                    <a:pt x="535" y="38"/>
                  </a:lnTo>
                  <a:lnTo>
                    <a:pt x="544" y="46"/>
                  </a:lnTo>
                  <a:lnTo>
                    <a:pt x="552" y="53"/>
                  </a:lnTo>
                  <a:lnTo>
                    <a:pt x="559" y="62"/>
                  </a:lnTo>
                  <a:lnTo>
                    <a:pt x="566" y="71"/>
                  </a:lnTo>
                  <a:lnTo>
                    <a:pt x="571" y="82"/>
                  </a:lnTo>
                  <a:lnTo>
                    <a:pt x="577" y="92"/>
                  </a:lnTo>
                  <a:lnTo>
                    <a:pt x="602" y="71"/>
                  </a:lnTo>
                  <a:lnTo>
                    <a:pt x="627" y="52"/>
                  </a:lnTo>
                  <a:lnTo>
                    <a:pt x="639" y="45"/>
                  </a:lnTo>
                  <a:lnTo>
                    <a:pt x="651" y="37"/>
                  </a:lnTo>
                  <a:lnTo>
                    <a:pt x="664" y="31"/>
                  </a:lnTo>
                  <a:lnTo>
                    <a:pt x="676" y="24"/>
                  </a:lnTo>
                  <a:lnTo>
                    <a:pt x="688" y="20"/>
                  </a:lnTo>
                  <a:lnTo>
                    <a:pt x="701" y="15"/>
                  </a:lnTo>
                  <a:lnTo>
                    <a:pt x="713" y="11"/>
                  </a:lnTo>
                  <a:lnTo>
                    <a:pt x="726" y="8"/>
                  </a:lnTo>
                  <a:lnTo>
                    <a:pt x="740" y="5"/>
                  </a:lnTo>
                  <a:lnTo>
                    <a:pt x="754" y="3"/>
                  </a:lnTo>
                  <a:lnTo>
                    <a:pt x="768" y="3"/>
                  </a:lnTo>
                  <a:lnTo>
                    <a:pt x="782" y="2"/>
                  </a:lnTo>
                  <a:lnTo>
                    <a:pt x="795" y="2"/>
                  </a:lnTo>
                  <a:lnTo>
                    <a:pt x="808" y="3"/>
                  </a:lnTo>
                  <a:lnTo>
                    <a:pt x="821" y="5"/>
                  </a:lnTo>
                  <a:lnTo>
                    <a:pt x="832" y="6"/>
                  </a:lnTo>
                  <a:lnTo>
                    <a:pt x="843" y="10"/>
                  </a:lnTo>
                  <a:lnTo>
                    <a:pt x="853" y="12"/>
                  </a:lnTo>
                  <a:lnTo>
                    <a:pt x="863" y="16"/>
                  </a:lnTo>
                  <a:lnTo>
                    <a:pt x="872" y="21"/>
                  </a:lnTo>
                  <a:lnTo>
                    <a:pt x="881" y="25"/>
                  </a:lnTo>
                  <a:lnTo>
                    <a:pt x="890" y="31"/>
                  </a:lnTo>
                  <a:lnTo>
                    <a:pt x="897" y="36"/>
                  </a:lnTo>
                  <a:lnTo>
                    <a:pt x="904" y="41"/>
                  </a:lnTo>
                  <a:lnTo>
                    <a:pt x="912" y="48"/>
                  </a:lnTo>
                  <a:lnTo>
                    <a:pt x="917" y="55"/>
                  </a:lnTo>
                  <a:lnTo>
                    <a:pt x="923" y="62"/>
                  </a:lnTo>
                  <a:lnTo>
                    <a:pt x="928" y="70"/>
                  </a:lnTo>
                  <a:lnTo>
                    <a:pt x="937" y="86"/>
                  </a:lnTo>
                  <a:lnTo>
                    <a:pt x="945" y="104"/>
                  </a:lnTo>
                  <a:lnTo>
                    <a:pt x="950" y="122"/>
                  </a:lnTo>
                  <a:lnTo>
                    <a:pt x="955" y="141"/>
                  </a:lnTo>
                  <a:lnTo>
                    <a:pt x="958" y="163"/>
                  </a:lnTo>
                  <a:lnTo>
                    <a:pt x="960" y="186"/>
                  </a:lnTo>
                  <a:lnTo>
                    <a:pt x="961" y="211"/>
                  </a:lnTo>
                  <a:lnTo>
                    <a:pt x="961" y="239"/>
                  </a:lnTo>
                  <a:lnTo>
                    <a:pt x="961" y="683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D506B565-B8F7-4543-A7F3-338F04234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4" y="589"/>
              <a:ext cx="61" cy="73"/>
            </a:xfrm>
            <a:custGeom>
              <a:avLst/>
              <a:gdLst>
                <a:gd name="T0" fmla="*/ 402 w 616"/>
                <a:gd name="T1" fmla="*/ 224 h 731"/>
                <a:gd name="T2" fmla="*/ 388 w 616"/>
                <a:gd name="T3" fmla="*/ 177 h 731"/>
                <a:gd name="T4" fmla="*/ 362 w 616"/>
                <a:gd name="T5" fmla="*/ 151 h 731"/>
                <a:gd name="T6" fmla="*/ 325 w 616"/>
                <a:gd name="T7" fmla="*/ 140 h 731"/>
                <a:gd name="T8" fmla="*/ 280 w 616"/>
                <a:gd name="T9" fmla="*/ 144 h 731"/>
                <a:gd name="T10" fmla="*/ 248 w 616"/>
                <a:gd name="T11" fmla="*/ 163 h 731"/>
                <a:gd name="T12" fmla="*/ 226 w 616"/>
                <a:gd name="T13" fmla="*/ 199 h 731"/>
                <a:gd name="T14" fmla="*/ 211 w 616"/>
                <a:gd name="T15" fmla="*/ 257 h 731"/>
                <a:gd name="T16" fmla="*/ 616 w 616"/>
                <a:gd name="T17" fmla="*/ 397 h 731"/>
                <a:gd name="T18" fmla="*/ 605 w 616"/>
                <a:gd name="T19" fmla="*/ 413 h 731"/>
                <a:gd name="T20" fmla="*/ 206 w 616"/>
                <a:gd name="T21" fmla="*/ 415 h 731"/>
                <a:gd name="T22" fmla="*/ 217 w 616"/>
                <a:gd name="T23" fmla="*/ 484 h 731"/>
                <a:gd name="T24" fmla="*/ 243 w 616"/>
                <a:gd name="T25" fmla="*/ 532 h 731"/>
                <a:gd name="T26" fmla="*/ 283 w 616"/>
                <a:gd name="T27" fmla="*/ 560 h 731"/>
                <a:gd name="T28" fmla="*/ 339 w 616"/>
                <a:gd name="T29" fmla="*/ 568 h 731"/>
                <a:gd name="T30" fmla="*/ 430 w 616"/>
                <a:gd name="T31" fmla="*/ 556 h 731"/>
                <a:gd name="T32" fmla="*/ 511 w 616"/>
                <a:gd name="T33" fmla="*/ 521 h 731"/>
                <a:gd name="T34" fmla="*/ 530 w 616"/>
                <a:gd name="T35" fmla="*/ 518 h 731"/>
                <a:gd name="T36" fmla="*/ 544 w 616"/>
                <a:gd name="T37" fmla="*/ 530 h 731"/>
                <a:gd name="T38" fmla="*/ 595 w 616"/>
                <a:gd name="T39" fmla="*/ 636 h 731"/>
                <a:gd name="T40" fmla="*/ 591 w 616"/>
                <a:gd name="T41" fmla="*/ 650 h 731"/>
                <a:gd name="T42" fmla="*/ 562 w 616"/>
                <a:gd name="T43" fmla="*/ 669 h 731"/>
                <a:gd name="T44" fmla="*/ 464 w 616"/>
                <a:gd name="T45" fmla="*/ 710 h 731"/>
                <a:gd name="T46" fmla="*/ 355 w 616"/>
                <a:gd name="T47" fmla="*/ 730 h 731"/>
                <a:gd name="T48" fmla="*/ 270 w 616"/>
                <a:gd name="T49" fmla="*/ 728 h 731"/>
                <a:gd name="T50" fmla="*/ 201 w 616"/>
                <a:gd name="T51" fmla="*/ 712 h 731"/>
                <a:gd name="T52" fmla="*/ 142 w 616"/>
                <a:gd name="T53" fmla="*/ 686 h 731"/>
                <a:gd name="T54" fmla="*/ 93 w 616"/>
                <a:gd name="T55" fmla="*/ 648 h 731"/>
                <a:gd name="T56" fmla="*/ 55 w 616"/>
                <a:gd name="T57" fmla="*/ 600 h 731"/>
                <a:gd name="T58" fmla="*/ 26 w 616"/>
                <a:gd name="T59" fmla="*/ 540 h 731"/>
                <a:gd name="T60" fmla="*/ 9 w 616"/>
                <a:gd name="T61" fmla="*/ 471 h 731"/>
                <a:gd name="T62" fmla="*/ 1 w 616"/>
                <a:gd name="T63" fmla="*/ 392 h 731"/>
                <a:gd name="T64" fmla="*/ 3 w 616"/>
                <a:gd name="T65" fmla="*/ 311 h 731"/>
                <a:gd name="T66" fmla="*/ 18 w 616"/>
                <a:gd name="T67" fmla="*/ 238 h 731"/>
                <a:gd name="T68" fmla="*/ 42 w 616"/>
                <a:gd name="T69" fmla="*/ 173 h 731"/>
                <a:gd name="T70" fmla="*/ 77 w 616"/>
                <a:gd name="T71" fmla="*/ 116 h 731"/>
                <a:gd name="T72" fmla="*/ 121 w 616"/>
                <a:gd name="T73" fmla="*/ 70 h 731"/>
                <a:gd name="T74" fmla="*/ 173 w 616"/>
                <a:gd name="T75" fmla="*/ 34 h 731"/>
                <a:gd name="T76" fmla="*/ 234 w 616"/>
                <a:gd name="T77" fmla="*/ 11 h 731"/>
                <a:gd name="T78" fmla="*/ 303 w 616"/>
                <a:gd name="T79" fmla="*/ 1 h 731"/>
                <a:gd name="T80" fmla="*/ 376 w 616"/>
                <a:gd name="T81" fmla="*/ 3 h 731"/>
                <a:gd name="T82" fmla="*/ 439 w 616"/>
                <a:gd name="T83" fmla="*/ 19 h 731"/>
                <a:gd name="T84" fmla="*/ 492 w 616"/>
                <a:gd name="T85" fmla="*/ 47 h 731"/>
                <a:gd name="T86" fmla="*/ 536 w 616"/>
                <a:gd name="T87" fmla="*/ 86 h 731"/>
                <a:gd name="T88" fmla="*/ 569 w 616"/>
                <a:gd name="T89" fmla="*/ 139 h 731"/>
                <a:gd name="T90" fmla="*/ 594 w 616"/>
                <a:gd name="T91" fmla="*/ 202 h 731"/>
                <a:gd name="T92" fmla="*/ 609 w 616"/>
                <a:gd name="T93" fmla="*/ 278 h 731"/>
                <a:gd name="T94" fmla="*/ 616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6" y="275"/>
                  </a:moveTo>
                  <a:lnTo>
                    <a:pt x="405" y="257"/>
                  </a:lnTo>
                  <a:lnTo>
                    <a:pt x="404" y="239"/>
                  </a:lnTo>
                  <a:lnTo>
                    <a:pt x="402" y="224"/>
                  </a:lnTo>
                  <a:lnTo>
                    <a:pt x="399" y="210"/>
                  </a:lnTo>
                  <a:lnTo>
                    <a:pt x="395" y="198"/>
                  </a:lnTo>
                  <a:lnTo>
                    <a:pt x="392" y="187"/>
                  </a:lnTo>
                  <a:lnTo>
                    <a:pt x="388" y="177"/>
                  </a:lnTo>
                  <a:lnTo>
                    <a:pt x="382" y="169"/>
                  </a:lnTo>
                  <a:lnTo>
                    <a:pt x="377" y="162"/>
                  </a:lnTo>
                  <a:lnTo>
                    <a:pt x="370" y="156"/>
                  </a:lnTo>
                  <a:lnTo>
                    <a:pt x="362" y="151"/>
                  </a:lnTo>
                  <a:lnTo>
                    <a:pt x="354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5" y="140"/>
                  </a:lnTo>
                  <a:lnTo>
                    <a:pt x="313" y="140"/>
                  </a:lnTo>
                  <a:lnTo>
                    <a:pt x="302" y="140"/>
                  </a:lnTo>
                  <a:lnTo>
                    <a:pt x="291" y="142"/>
                  </a:lnTo>
                  <a:lnTo>
                    <a:pt x="280" y="144"/>
                  </a:lnTo>
                  <a:lnTo>
                    <a:pt x="271" y="148"/>
                  </a:lnTo>
                  <a:lnTo>
                    <a:pt x="262" y="152"/>
                  </a:lnTo>
                  <a:lnTo>
                    <a:pt x="255" y="156"/>
                  </a:lnTo>
                  <a:lnTo>
                    <a:pt x="248" y="163"/>
                  </a:lnTo>
                  <a:lnTo>
                    <a:pt x="242" y="169"/>
                  </a:lnTo>
                  <a:lnTo>
                    <a:pt x="236" y="178"/>
                  </a:lnTo>
                  <a:lnTo>
                    <a:pt x="231" y="188"/>
                  </a:lnTo>
                  <a:lnTo>
                    <a:pt x="226" y="199"/>
                  </a:lnTo>
                  <a:lnTo>
                    <a:pt x="222" y="211"/>
                  </a:lnTo>
                  <a:lnTo>
                    <a:pt x="217" y="225"/>
                  </a:lnTo>
                  <a:lnTo>
                    <a:pt x="214" y="240"/>
                  </a:lnTo>
                  <a:lnTo>
                    <a:pt x="211" y="257"/>
                  </a:lnTo>
                  <a:lnTo>
                    <a:pt x="207" y="275"/>
                  </a:lnTo>
                  <a:lnTo>
                    <a:pt x="406" y="275"/>
                  </a:lnTo>
                  <a:close/>
                  <a:moveTo>
                    <a:pt x="616" y="388"/>
                  </a:moveTo>
                  <a:lnTo>
                    <a:pt x="616" y="397"/>
                  </a:lnTo>
                  <a:lnTo>
                    <a:pt x="615" y="403"/>
                  </a:lnTo>
                  <a:lnTo>
                    <a:pt x="613" y="408"/>
                  </a:lnTo>
                  <a:lnTo>
                    <a:pt x="609" y="411"/>
                  </a:lnTo>
                  <a:lnTo>
                    <a:pt x="605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6" y="415"/>
                  </a:lnTo>
                  <a:lnTo>
                    <a:pt x="207" y="435"/>
                  </a:lnTo>
                  <a:lnTo>
                    <a:pt x="210" y="452"/>
                  </a:lnTo>
                  <a:lnTo>
                    <a:pt x="213" y="469"/>
                  </a:lnTo>
                  <a:lnTo>
                    <a:pt x="217" y="484"/>
                  </a:lnTo>
                  <a:lnTo>
                    <a:pt x="223" y="498"/>
                  </a:lnTo>
                  <a:lnTo>
                    <a:pt x="228" y="511"/>
                  </a:lnTo>
                  <a:lnTo>
                    <a:pt x="235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1" y="549"/>
                  </a:lnTo>
                  <a:lnTo>
                    <a:pt x="272" y="554"/>
                  </a:lnTo>
                  <a:lnTo>
                    <a:pt x="283" y="560"/>
                  </a:lnTo>
                  <a:lnTo>
                    <a:pt x="296" y="564"/>
                  </a:lnTo>
                  <a:lnTo>
                    <a:pt x="310" y="566"/>
                  </a:lnTo>
                  <a:lnTo>
                    <a:pt x="324" y="568"/>
                  </a:lnTo>
                  <a:lnTo>
                    <a:pt x="339" y="568"/>
                  </a:lnTo>
                  <a:lnTo>
                    <a:pt x="365" y="568"/>
                  </a:lnTo>
                  <a:lnTo>
                    <a:pt x="388" y="566"/>
                  </a:lnTo>
                  <a:lnTo>
                    <a:pt x="411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1"/>
                  </a:lnTo>
                  <a:lnTo>
                    <a:pt x="491" y="532"/>
                  </a:lnTo>
                  <a:lnTo>
                    <a:pt x="511" y="521"/>
                  </a:lnTo>
                  <a:lnTo>
                    <a:pt x="516" y="519"/>
                  </a:lnTo>
                  <a:lnTo>
                    <a:pt x="522" y="518"/>
                  </a:lnTo>
                  <a:lnTo>
                    <a:pt x="526" y="517"/>
                  </a:lnTo>
                  <a:lnTo>
                    <a:pt x="530" y="518"/>
                  </a:lnTo>
                  <a:lnTo>
                    <a:pt x="534" y="519"/>
                  </a:lnTo>
                  <a:lnTo>
                    <a:pt x="538" y="521"/>
                  </a:lnTo>
                  <a:lnTo>
                    <a:pt x="541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5" y="633"/>
                  </a:lnTo>
                  <a:lnTo>
                    <a:pt x="595" y="636"/>
                  </a:lnTo>
                  <a:lnTo>
                    <a:pt x="595" y="640"/>
                  </a:lnTo>
                  <a:lnTo>
                    <a:pt x="594" y="644"/>
                  </a:lnTo>
                  <a:lnTo>
                    <a:pt x="593" y="647"/>
                  </a:lnTo>
                  <a:lnTo>
                    <a:pt x="591" y="650"/>
                  </a:lnTo>
                  <a:lnTo>
                    <a:pt x="587" y="652"/>
                  </a:lnTo>
                  <a:lnTo>
                    <a:pt x="581" y="658"/>
                  </a:lnTo>
                  <a:lnTo>
                    <a:pt x="572" y="663"/>
                  </a:lnTo>
                  <a:lnTo>
                    <a:pt x="562" y="669"/>
                  </a:lnTo>
                  <a:lnTo>
                    <a:pt x="551" y="675"/>
                  </a:lnTo>
                  <a:lnTo>
                    <a:pt x="522" y="690"/>
                  </a:lnTo>
                  <a:lnTo>
                    <a:pt x="493" y="702"/>
                  </a:lnTo>
                  <a:lnTo>
                    <a:pt x="464" y="710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1" y="728"/>
                  </a:lnTo>
                  <a:lnTo>
                    <a:pt x="355" y="730"/>
                  </a:lnTo>
                  <a:lnTo>
                    <a:pt x="328" y="731"/>
                  </a:lnTo>
                  <a:lnTo>
                    <a:pt x="309" y="730"/>
                  </a:lnTo>
                  <a:lnTo>
                    <a:pt x="289" y="729"/>
                  </a:lnTo>
                  <a:lnTo>
                    <a:pt x="270" y="728"/>
                  </a:lnTo>
                  <a:lnTo>
                    <a:pt x="251" y="724"/>
                  </a:lnTo>
                  <a:lnTo>
                    <a:pt x="234" y="721"/>
                  </a:lnTo>
                  <a:lnTo>
                    <a:pt x="217" y="718"/>
                  </a:lnTo>
                  <a:lnTo>
                    <a:pt x="201" y="712"/>
                  </a:lnTo>
                  <a:lnTo>
                    <a:pt x="186" y="707"/>
                  </a:lnTo>
                  <a:lnTo>
                    <a:pt x="170" y="702"/>
                  </a:lnTo>
                  <a:lnTo>
                    <a:pt x="156" y="694"/>
                  </a:lnTo>
                  <a:lnTo>
                    <a:pt x="142" y="686"/>
                  </a:lnTo>
                  <a:lnTo>
                    <a:pt x="128" y="678"/>
                  </a:lnTo>
                  <a:lnTo>
                    <a:pt x="116" y="669"/>
                  </a:lnTo>
                  <a:lnTo>
                    <a:pt x="104" y="659"/>
                  </a:lnTo>
                  <a:lnTo>
                    <a:pt x="93" y="648"/>
                  </a:lnTo>
                  <a:lnTo>
                    <a:pt x="82" y="637"/>
                  </a:lnTo>
                  <a:lnTo>
                    <a:pt x="72" y="625"/>
                  </a:lnTo>
                  <a:lnTo>
                    <a:pt x="64" y="613"/>
                  </a:lnTo>
                  <a:lnTo>
                    <a:pt x="55" y="600"/>
                  </a:lnTo>
                  <a:lnTo>
                    <a:pt x="46" y="586"/>
                  </a:lnTo>
                  <a:lnTo>
                    <a:pt x="39" y="572"/>
                  </a:lnTo>
                  <a:lnTo>
                    <a:pt x="33" y="556"/>
                  </a:lnTo>
                  <a:lnTo>
                    <a:pt x="26" y="540"/>
                  </a:lnTo>
                  <a:lnTo>
                    <a:pt x="21" y="523"/>
                  </a:lnTo>
                  <a:lnTo>
                    <a:pt x="16" y="507"/>
                  </a:lnTo>
                  <a:lnTo>
                    <a:pt x="12" y="490"/>
                  </a:lnTo>
                  <a:lnTo>
                    <a:pt x="9" y="471"/>
                  </a:lnTo>
                  <a:lnTo>
                    <a:pt x="5" y="452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1" y="392"/>
                  </a:lnTo>
                  <a:lnTo>
                    <a:pt x="0" y="370"/>
                  </a:lnTo>
                  <a:lnTo>
                    <a:pt x="1" y="351"/>
                  </a:lnTo>
                  <a:lnTo>
                    <a:pt x="2" y="331"/>
                  </a:lnTo>
                  <a:lnTo>
                    <a:pt x="3" y="311"/>
                  </a:lnTo>
                  <a:lnTo>
                    <a:pt x="7" y="293"/>
                  </a:lnTo>
                  <a:lnTo>
                    <a:pt x="9" y="274"/>
                  </a:lnTo>
                  <a:lnTo>
                    <a:pt x="13" y="256"/>
                  </a:lnTo>
                  <a:lnTo>
                    <a:pt x="18" y="238"/>
                  </a:lnTo>
                  <a:lnTo>
                    <a:pt x="23" y="221"/>
                  </a:lnTo>
                  <a:lnTo>
                    <a:pt x="28" y="204"/>
                  </a:lnTo>
                  <a:lnTo>
                    <a:pt x="35" y="188"/>
                  </a:lnTo>
                  <a:lnTo>
                    <a:pt x="42" y="173"/>
                  </a:lnTo>
                  <a:lnTo>
                    <a:pt x="49" y="157"/>
                  </a:lnTo>
                  <a:lnTo>
                    <a:pt x="58" y="143"/>
                  </a:lnTo>
                  <a:lnTo>
                    <a:pt x="67" y="129"/>
                  </a:lnTo>
                  <a:lnTo>
                    <a:pt x="77" y="116"/>
                  </a:lnTo>
                  <a:lnTo>
                    <a:pt x="87" y="103"/>
                  </a:lnTo>
                  <a:lnTo>
                    <a:pt x="98" y="92"/>
                  </a:lnTo>
                  <a:lnTo>
                    <a:pt x="109" y="80"/>
                  </a:lnTo>
                  <a:lnTo>
                    <a:pt x="121" y="70"/>
                  </a:lnTo>
                  <a:lnTo>
                    <a:pt x="133" y="60"/>
                  </a:lnTo>
                  <a:lnTo>
                    <a:pt x="146" y="50"/>
                  </a:lnTo>
                  <a:lnTo>
                    <a:pt x="159" y="42"/>
                  </a:lnTo>
                  <a:lnTo>
                    <a:pt x="173" y="34"/>
                  </a:lnTo>
                  <a:lnTo>
                    <a:pt x="188" y="27"/>
                  </a:lnTo>
                  <a:lnTo>
                    <a:pt x="202" y="21"/>
                  </a:lnTo>
                  <a:lnTo>
                    <a:pt x="218" y="15"/>
                  </a:lnTo>
                  <a:lnTo>
                    <a:pt x="234" y="11"/>
                  </a:lnTo>
                  <a:lnTo>
                    <a:pt x="250" y="7"/>
                  </a:lnTo>
                  <a:lnTo>
                    <a:pt x="268" y="4"/>
                  </a:lnTo>
                  <a:lnTo>
                    <a:pt x="285" y="2"/>
                  </a:lnTo>
                  <a:lnTo>
                    <a:pt x="303" y="1"/>
                  </a:lnTo>
                  <a:lnTo>
                    <a:pt x="322" y="0"/>
                  </a:lnTo>
                  <a:lnTo>
                    <a:pt x="340" y="1"/>
                  </a:lnTo>
                  <a:lnTo>
                    <a:pt x="358" y="2"/>
                  </a:lnTo>
                  <a:lnTo>
                    <a:pt x="376" y="3"/>
                  </a:lnTo>
                  <a:lnTo>
                    <a:pt x="392" y="7"/>
                  </a:lnTo>
                  <a:lnTo>
                    <a:pt x="408" y="10"/>
                  </a:lnTo>
                  <a:lnTo>
                    <a:pt x="424" y="14"/>
                  </a:lnTo>
                  <a:lnTo>
                    <a:pt x="439" y="19"/>
                  </a:lnTo>
                  <a:lnTo>
                    <a:pt x="453" y="25"/>
                  </a:lnTo>
                  <a:lnTo>
                    <a:pt x="467" y="32"/>
                  </a:lnTo>
                  <a:lnTo>
                    <a:pt x="480" y="38"/>
                  </a:lnTo>
                  <a:lnTo>
                    <a:pt x="492" y="47"/>
                  </a:lnTo>
                  <a:lnTo>
                    <a:pt x="504" y="56"/>
                  </a:lnTo>
                  <a:lnTo>
                    <a:pt x="515" y="66"/>
                  </a:lnTo>
                  <a:lnTo>
                    <a:pt x="526" y="76"/>
                  </a:lnTo>
                  <a:lnTo>
                    <a:pt x="536" y="86"/>
                  </a:lnTo>
                  <a:lnTo>
                    <a:pt x="545" y="98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9" y="139"/>
                  </a:lnTo>
                  <a:lnTo>
                    <a:pt x="576" y="153"/>
                  </a:lnTo>
                  <a:lnTo>
                    <a:pt x="582" y="169"/>
                  </a:lnTo>
                  <a:lnTo>
                    <a:pt x="589" y="185"/>
                  </a:lnTo>
                  <a:lnTo>
                    <a:pt x="594" y="202"/>
                  </a:lnTo>
                  <a:lnTo>
                    <a:pt x="598" y="220"/>
                  </a:lnTo>
                  <a:lnTo>
                    <a:pt x="603" y="238"/>
                  </a:lnTo>
                  <a:lnTo>
                    <a:pt x="606" y="258"/>
                  </a:lnTo>
                  <a:lnTo>
                    <a:pt x="609" y="278"/>
                  </a:lnTo>
                  <a:lnTo>
                    <a:pt x="612" y="298"/>
                  </a:lnTo>
                  <a:lnTo>
                    <a:pt x="614" y="319"/>
                  </a:lnTo>
                  <a:lnTo>
                    <a:pt x="615" y="341"/>
                  </a:lnTo>
                  <a:lnTo>
                    <a:pt x="616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AAAA7A5F-4241-445D-8F85-75056F71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" y="589"/>
              <a:ext cx="63" cy="71"/>
            </a:xfrm>
            <a:custGeom>
              <a:avLst/>
              <a:gdLst>
                <a:gd name="T0" fmla="*/ 628 w 628"/>
                <a:gd name="T1" fmla="*/ 695 h 710"/>
                <a:gd name="T2" fmla="*/ 626 w 628"/>
                <a:gd name="T3" fmla="*/ 705 h 710"/>
                <a:gd name="T4" fmla="*/ 622 w 628"/>
                <a:gd name="T5" fmla="*/ 708 h 710"/>
                <a:gd name="T6" fmla="*/ 614 w 628"/>
                <a:gd name="T7" fmla="*/ 710 h 710"/>
                <a:gd name="T8" fmla="*/ 436 w 628"/>
                <a:gd name="T9" fmla="*/ 710 h 710"/>
                <a:gd name="T10" fmla="*/ 424 w 628"/>
                <a:gd name="T11" fmla="*/ 709 h 710"/>
                <a:gd name="T12" fmla="*/ 417 w 628"/>
                <a:gd name="T13" fmla="*/ 707 h 710"/>
                <a:gd name="T14" fmla="*/ 415 w 628"/>
                <a:gd name="T15" fmla="*/ 700 h 710"/>
                <a:gd name="T16" fmla="*/ 414 w 628"/>
                <a:gd name="T17" fmla="*/ 688 h 710"/>
                <a:gd name="T18" fmla="*/ 414 w 628"/>
                <a:gd name="T19" fmla="*/ 240 h 710"/>
                <a:gd name="T20" fmla="*/ 412 w 628"/>
                <a:gd name="T21" fmla="*/ 219 h 710"/>
                <a:gd name="T22" fmla="*/ 408 w 628"/>
                <a:gd name="T23" fmla="*/ 203 h 710"/>
                <a:gd name="T24" fmla="*/ 402 w 628"/>
                <a:gd name="T25" fmla="*/ 189 h 710"/>
                <a:gd name="T26" fmla="*/ 393 w 628"/>
                <a:gd name="T27" fmla="*/ 177 h 710"/>
                <a:gd name="T28" fmla="*/ 383 w 628"/>
                <a:gd name="T29" fmla="*/ 168 h 710"/>
                <a:gd name="T30" fmla="*/ 371 w 628"/>
                <a:gd name="T31" fmla="*/ 163 h 710"/>
                <a:gd name="T32" fmla="*/ 358 w 628"/>
                <a:gd name="T33" fmla="*/ 160 h 710"/>
                <a:gd name="T34" fmla="*/ 337 w 628"/>
                <a:gd name="T35" fmla="*/ 160 h 710"/>
                <a:gd name="T36" fmla="*/ 312 w 628"/>
                <a:gd name="T37" fmla="*/ 166 h 710"/>
                <a:gd name="T38" fmla="*/ 288 w 628"/>
                <a:gd name="T39" fmla="*/ 176 h 710"/>
                <a:gd name="T40" fmla="*/ 259 w 628"/>
                <a:gd name="T41" fmla="*/ 194 h 710"/>
                <a:gd name="T42" fmla="*/ 244 w 628"/>
                <a:gd name="T43" fmla="*/ 689 h 710"/>
                <a:gd name="T44" fmla="*/ 242 w 628"/>
                <a:gd name="T45" fmla="*/ 707 h 710"/>
                <a:gd name="T46" fmla="*/ 235 w 628"/>
                <a:gd name="T47" fmla="*/ 709 h 710"/>
                <a:gd name="T48" fmla="*/ 222 w 628"/>
                <a:gd name="T49" fmla="*/ 710 h 710"/>
                <a:gd name="T50" fmla="*/ 45 w 628"/>
                <a:gd name="T51" fmla="*/ 710 h 710"/>
                <a:gd name="T52" fmla="*/ 36 w 628"/>
                <a:gd name="T53" fmla="*/ 708 h 710"/>
                <a:gd name="T54" fmla="*/ 33 w 628"/>
                <a:gd name="T55" fmla="*/ 705 h 710"/>
                <a:gd name="T56" fmla="*/ 32 w 628"/>
                <a:gd name="T57" fmla="*/ 696 h 710"/>
                <a:gd name="T58" fmla="*/ 32 w 628"/>
                <a:gd name="T59" fmla="*/ 229 h 710"/>
                <a:gd name="T60" fmla="*/ 30 w 628"/>
                <a:gd name="T61" fmla="*/ 180 h 710"/>
                <a:gd name="T62" fmla="*/ 23 w 628"/>
                <a:gd name="T63" fmla="*/ 138 h 710"/>
                <a:gd name="T64" fmla="*/ 14 w 628"/>
                <a:gd name="T65" fmla="*/ 101 h 710"/>
                <a:gd name="T66" fmla="*/ 3 w 628"/>
                <a:gd name="T67" fmla="*/ 71 h 710"/>
                <a:gd name="T68" fmla="*/ 1 w 628"/>
                <a:gd name="T69" fmla="*/ 61 h 710"/>
                <a:gd name="T70" fmla="*/ 1 w 628"/>
                <a:gd name="T71" fmla="*/ 53 h 710"/>
                <a:gd name="T72" fmla="*/ 6 w 628"/>
                <a:gd name="T73" fmla="*/ 47 h 710"/>
                <a:gd name="T74" fmla="*/ 13 w 628"/>
                <a:gd name="T75" fmla="*/ 44 h 710"/>
                <a:gd name="T76" fmla="*/ 167 w 628"/>
                <a:gd name="T77" fmla="*/ 1 h 710"/>
                <a:gd name="T78" fmla="*/ 182 w 628"/>
                <a:gd name="T79" fmla="*/ 1 h 710"/>
                <a:gd name="T80" fmla="*/ 192 w 628"/>
                <a:gd name="T81" fmla="*/ 9 h 710"/>
                <a:gd name="T82" fmla="*/ 204 w 628"/>
                <a:gd name="T83" fmla="*/ 27 h 710"/>
                <a:gd name="T84" fmla="*/ 215 w 628"/>
                <a:gd name="T85" fmla="*/ 50 h 710"/>
                <a:gd name="T86" fmla="*/ 223 w 628"/>
                <a:gd name="T87" fmla="*/ 71 h 710"/>
                <a:gd name="T88" fmla="*/ 238 w 628"/>
                <a:gd name="T89" fmla="*/ 73 h 710"/>
                <a:gd name="T90" fmla="*/ 263 w 628"/>
                <a:gd name="T91" fmla="*/ 54 h 710"/>
                <a:gd name="T92" fmla="*/ 287 w 628"/>
                <a:gd name="T93" fmla="*/ 39 h 710"/>
                <a:gd name="T94" fmla="*/ 311 w 628"/>
                <a:gd name="T95" fmla="*/ 27 h 710"/>
                <a:gd name="T96" fmla="*/ 335 w 628"/>
                <a:gd name="T97" fmla="*/ 17 h 710"/>
                <a:gd name="T98" fmla="*/ 360 w 628"/>
                <a:gd name="T99" fmla="*/ 11 h 710"/>
                <a:gd name="T100" fmla="*/ 386 w 628"/>
                <a:gd name="T101" fmla="*/ 6 h 710"/>
                <a:gd name="T102" fmla="*/ 413 w 628"/>
                <a:gd name="T103" fmla="*/ 3 h 710"/>
                <a:gd name="T104" fmla="*/ 451 w 628"/>
                <a:gd name="T105" fmla="*/ 4 h 710"/>
                <a:gd name="T106" fmla="*/ 498 w 628"/>
                <a:gd name="T107" fmla="*/ 12 h 710"/>
                <a:gd name="T108" fmla="*/ 527 w 628"/>
                <a:gd name="T109" fmla="*/ 22 h 710"/>
                <a:gd name="T110" fmla="*/ 545 w 628"/>
                <a:gd name="T111" fmla="*/ 30 h 710"/>
                <a:gd name="T112" fmla="*/ 560 w 628"/>
                <a:gd name="T113" fmla="*/ 40 h 710"/>
                <a:gd name="T114" fmla="*/ 573 w 628"/>
                <a:gd name="T115" fmla="*/ 53 h 710"/>
                <a:gd name="T116" fmla="*/ 591 w 628"/>
                <a:gd name="T117" fmla="*/ 75 h 710"/>
                <a:gd name="T118" fmla="*/ 610 w 628"/>
                <a:gd name="T119" fmla="*/ 110 h 710"/>
                <a:gd name="T120" fmla="*/ 622 w 628"/>
                <a:gd name="T121" fmla="*/ 153 h 710"/>
                <a:gd name="T122" fmla="*/ 627 w 628"/>
                <a:gd name="T123" fmla="*/ 202 h 710"/>
                <a:gd name="T124" fmla="*/ 628 w 628"/>
                <a:gd name="T125" fmla="*/ 68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8" h="710">
                  <a:moveTo>
                    <a:pt x="628" y="688"/>
                  </a:moveTo>
                  <a:lnTo>
                    <a:pt x="628" y="695"/>
                  </a:lnTo>
                  <a:lnTo>
                    <a:pt x="627" y="700"/>
                  </a:lnTo>
                  <a:lnTo>
                    <a:pt x="626" y="705"/>
                  </a:lnTo>
                  <a:lnTo>
                    <a:pt x="625" y="707"/>
                  </a:lnTo>
                  <a:lnTo>
                    <a:pt x="622" y="708"/>
                  </a:lnTo>
                  <a:lnTo>
                    <a:pt x="618" y="709"/>
                  </a:lnTo>
                  <a:lnTo>
                    <a:pt x="614" y="710"/>
                  </a:lnTo>
                  <a:lnTo>
                    <a:pt x="607" y="710"/>
                  </a:lnTo>
                  <a:lnTo>
                    <a:pt x="436" y="710"/>
                  </a:lnTo>
                  <a:lnTo>
                    <a:pt x="430" y="710"/>
                  </a:lnTo>
                  <a:lnTo>
                    <a:pt x="424" y="709"/>
                  </a:lnTo>
                  <a:lnTo>
                    <a:pt x="420" y="708"/>
                  </a:lnTo>
                  <a:lnTo>
                    <a:pt x="417" y="707"/>
                  </a:lnTo>
                  <a:lnTo>
                    <a:pt x="416" y="705"/>
                  </a:lnTo>
                  <a:lnTo>
                    <a:pt x="415" y="700"/>
                  </a:lnTo>
                  <a:lnTo>
                    <a:pt x="414" y="695"/>
                  </a:lnTo>
                  <a:lnTo>
                    <a:pt x="414" y="688"/>
                  </a:lnTo>
                  <a:lnTo>
                    <a:pt x="414" y="251"/>
                  </a:lnTo>
                  <a:lnTo>
                    <a:pt x="414" y="240"/>
                  </a:lnTo>
                  <a:lnTo>
                    <a:pt x="413" y="229"/>
                  </a:lnTo>
                  <a:lnTo>
                    <a:pt x="412" y="219"/>
                  </a:lnTo>
                  <a:lnTo>
                    <a:pt x="410" y="211"/>
                  </a:lnTo>
                  <a:lnTo>
                    <a:pt x="408" y="203"/>
                  </a:lnTo>
                  <a:lnTo>
                    <a:pt x="405" y="195"/>
                  </a:lnTo>
                  <a:lnTo>
                    <a:pt x="402" y="189"/>
                  </a:lnTo>
                  <a:lnTo>
                    <a:pt x="398" y="182"/>
                  </a:lnTo>
                  <a:lnTo>
                    <a:pt x="393" y="177"/>
                  </a:lnTo>
                  <a:lnTo>
                    <a:pt x="389" y="172"/>
                  </a:lnTo>
                  <a:lnTo>
                    <a:pt x="383" y="168"/>
                  </a:lnTo>
                  <a:lnTo>
                    <a:pt x="378" y="165"/>
                  </a:lnTo>
                  <a:lnTo>
                    <a:pt x="371" y="163"/>
                  </a:lnTo>
                  <a:lnTo>
                    <a:pt x="365" y="162"/>
                  </a:lnTo>
                  <a:lnTo>
                    <a:pt x="358" y="160"/>
                  </a:lnTo>
                  <a:lnTo>
                    <a:pt x="350" y="159"/>
                  </a:lnTo>
                  <a:lnTo>
                    <a:pt x="337" y="160"/>
                  </a:lnTo>
                  <a:lnTo>
                    <a:pt x="324" y="163"/>
                  </a:lnTo>
                  <a:lnTo>
                    <a:pt x="312" y="166"/>
                  </a:lnTo>
                  <a:lnTo>
                    <a:pt x="300" y="170"/>
                  </a:lnTo>
                  <a:lnTo>
                    <a:pt x="288" y="176"/>
                  </a:lnTo>
                  <a:lnTo>
                    <a:pt x="275" y="184"/>
                  </a:lnTo>
                  <a:lnTo>
                    <a:pt x="259" y="194"/>
                  </a:lnTo>
                  <a:lnTo>
                    <a:pt x="244" y="206"/>
                  </a:lnTo>
                  <a:lnTo>
                    <a:pt x="244" y="689"/>
                  </a:lnTo>
                  <a:lnTo>
                    <a:pt x="244" y="700"/>
                  </a:lnTo>
                  <a:lnTo>
                    <a:pt x="242" y="707"/>
                  </a:lnTo>
                  <a:lnTo>
                    <a:pt x="240" y="708"/>
                  </a:lnTo>
                  <a:lnTo>
                    <a:pt x="235" y="709"/>
                  </a:lnTo>
                  <a:lnTo>
                    <a:pt x="230" y="710"/>
                  </a:lnTo>
                  <a:lnTo>
                    <a:pt x="222" y="710"/>
                  </a:lnTo>
                  <a:lnTo>
                    <a:pt x="53" y="710"/>
                  </a:lnTo>
                  <a:lnTo>
                    <a:pt x="45" y="710"/>
                  </a:lnTo>
                  <a:lnTo>
                    <a:pt x="41" y="709"/>
                  </a:lnTo>
                  <a:lnTo>
                    <a:pt x="36" y="708"/>
                  </a:lnTo>
                  <a:lnTo>
                    <a:pt x="34" y="707"/>
                  </a:lnTo>
                  <a:lnTo>
                    <a:pt x="33" y="705"/>
                  </a:lnTo>
                  <a:lnTo>
                    <a:pt x="32" y="700"/>
                  </a:lnTo>
                  <a:lnTo>
                    <a:pt x="32" y="696"/>
                  </a:lnTo>
                  <a:lnTo>
                    <a:pt x="32" y="689"/>
                  </a:lnTo>
                  <a:lnTo>
                    <a:pt x="32" y="229"/>
                  </a:lnTo>
                  <a:lnTo>
                    <a:pt x="31" y="203"/>
                  </a:lnTo>
                  <a:lnTo>
                    <a:pt x="30" y="180"/>
                  </a:lnTo>
                  <a:lnTo>
                    <a:pt x="27" y="157"/>
                  </a:lnTo>
                  <a:lnTo>
                    <a:pt x="23" y="138"/>
                  </a:lnTo>
                  <a:lnTo>
                    <a:pt x="19" y="119"/>
                  </a:lnTo>
                  <a:lnTo>
                    <a:pt x="14" y="101"/>
                  </a:lnTo>
                  <a:lnTo>
                    <a:pt x="9" y="86"/>
                  </a:lnTo>
                  <a:lnTo>
                    <a:pt x="3" y="71"/>
                  </a:lnTo>
                  <a:lnTo>
                    <a:pt x="2" y="65"/>
                  </a:lnTo>
                  <a:lnTo>
                    <a:pt x="1" y="61"/>
                  </a:lnTo>
                  <a:lnTo>
                    <a:pt x="0" y="57"/>
                  </a:lnTo>
                  <a:lnTo>
                    <a:pt x="1" y="53"/>
                  </a:lnTo>
                  <a:lnTo>
                    <a:pt x="3" y="50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3" y="44"/>
                  </a:lnTo>
                  <a:lnTo>
                    <a:pt x="154" y="3"/>
                  </a:lnTo>
                  <a:lnTo>
                    <a:pt x="167" y="1"/>
                  </a:lnTo>
                  <a:lnTo>
                    <a:pt x="178" y="0"/>
                  </a:lnTo>
                  <a:lnTo>
                    <a:pt x="182" y="1"/>
                  </a:lnTo>
                  <a:lnTo>
                    <a:pt x="188" y="4"/>
                  </a:lnTo>
                  <a:lnTo>
                    <a:pt x="192" y="9"/>
                  </a:lnTo>
                  <a:lnTo>
                    <a:pt x="197" y="14"/>
                  </a:lnTo>
                  <a:lnTo>
                    <a:pt x="204" y="27"/>
                  </a:lnTo>
                  <a:lnTo>
                    <a:pt x="212" y="41"/>
                  </a:lnTo>
                  <a:lnTo>
                    <a:pt x="215" y="50"/>
                  </a:lnTo>
                  <a:lnTo>
                    <a:pt x="219" y="60"/>
                  </a:lnTo>
                  <a:lnTo>
                    <a:pt x="223" y="71"/>
                  </a:lnTo>
                  <a:lnTo>
                    <a:pt x="226" y="84"/>
                  </a:lnTo>
                  <a:lnTo>
                    <a:pt x="238" y="73"/>
                  </a:lnTo>
                  <a:lnTo>
                    <a:pt x="251" y="63"/>
                  </a:lnTo>
                  <a:lnTo>
                    <a:pt x="263" y="54"/>
                  </a:lnTo>
                  <a:lnTo>
                    <a:pt x="275" y="47"/>
                  </a:lnTo>
                  <a:lnTo>
                    <a:pt x="287" y="39"/>
                  </a:lnTo>
                  <a:lnTo>
                    <a:pt x="299" y="33"/>
                  </a:lnTo>
                  <a:lnTo>
                    <a:pt x="311" y="27"/>
                  </a:lnTo>
                  <a:lnTo>
                    <a:pt x="323" y="22"/>
                  </a:lnTo>
                  <a:lnTo>
                    <a:pt x="335" y="17"/>
                  </a:lnTo>
                  <a:lnTo>
                    <a:pt x="347" y="14"/>
                  </a:lnTo>
                  <a:lnTo>
                    <a:pt x="360" y="11"/>
                  </a:lnTo>
                  <a:lnTo>
                    <a:pt x="372" y="7"/>
                  </a:lnTo>
                  <a:lnTo>
                    <a:pt x="386" y="6"/>
                  </a:lnTo>
                  <a:lnTo>
                    <a:pt x="399" y="4"/>
                  </a:lnTo>
                  <a:lnTo>
                    <a:pt x="413" y="3"/>
                  </a:lnTo>
                  <a:lnTo>
                    <a:pt x="426" y="3"/>
                  </a:lnTo>
                  <a:lnTo>
                    <a:pt x="451" y="4"/>
                  </a:lnTo>
                  <a:lnTo>
                    <a:pt x="476" y="6"/>
                  </a:lnTo>
                  <a:lnTo>
                    <a:pt x="498" y="12"/>
                  </a:lnTo>
                  <a:lnTo>
                    <a:pt x="517" y="17"/>
                  </a:lnTo>
                  <a:lnTo>
                    <a:pt x="527" y="22"/>
                  </a:lnTo>
                  <a:lnTo>
                    <a:pt x="536" y="25"/>
                  </a:lnTo>
                  <a:lnTo>
                    <a:pt x="545" y="30"/>
                  </a:lnTo>
                  <a:lnTo>
                    <a:pt x="553" y="35"/>
                  </a:lnTo>
                  <a:lnTo>
                    <a:pt x="560" y="40"/>
                  </a:lnTo>
                  <a:lnTo>
                    <a:pt x="567" y="47"/>
                  </a:lnTo>
                  <a:lnTo>
                    <a:pt x="573" y="53"/>
                  </a:lnTo>
                  <a:lnTo>
                    <a:pt x="580" y="60"/>
                  </a:lnTo>
                  <a:lnTo>
                    <a:pt x="591" y="75"/>
                  </a:lnTo>
                  <a:lnTo>
                    <a:pt x="601" y="92"/>
                  </a:lnTo>
                  <a:lnTo>
                    <a:pt x="610" y="110"/>
                  </a:lnTo>
                  <a:lnTo>
                    <a:pt x="616" y="131"/>
                  </a:lnTo>
                  <a:lnTo>
                    <a:pt x="622" y="153"/>
                  </a:lnTo>
                  <a:lnTo>
                    <a:pt x="625" y="176"/>
                  </a:lnTo>
                  <a:lnTo>
                    <a:pt x="627" y="202"/>
                  </a:lnTo>
                  <a:lnTo>
                    <a:pt x="628" y="229"/>
                  </a:lnTo>
                  <a:lnTo>
                    <a:pt x="628" y="6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94191BE5-7C10-4B8A-88B9-01485C3D5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" y="570"/>
              <a:ext cx="53" cy="92"/>
            </a:xfrm>
            <a:custGeom>
              <a:avLst/>
              <a:gdLst>
                <a:gd name="T0" fmla="*/ 531 w 532"/>
                <a:gd name="T1" fmla="*/ 855 h 925"/>
                <a:gd name="T2" fmla="*/ 531 w 532"/>
                <a:gd name="T3" fmla="*/ 867 h 925"/>
                <a:gd name="T4" fmla="*/ 529 w 532"/>
                <a:gd name="T5" fmla="*/ 875 h 925"/>
                <a:gd name="T6" fmla="*/ 519 w 532"/>
                <a:gd name="T7" fmla="*/ 882 h 925"/>
                <a:gd name="T8" fmla="*/ 490 w 532"/>
                <a:gd name="T9" fmla="*/ 893 h 925"/>
                <a:gd name="T10" fmla="*/ 445 w 532"/>
                <a:gd name="T11" fmla="*/ 908 h 925"/>
                <a:gd name="T12" fmla="*/ 396 w 532"/>
                <a:gd name="T13" fmla="*/ 918 h 925"/>
                <a:gd name="T14" fmla="*/ 349 w 532"/>
                <a:gd name="T15" fmla="*/ 924 h 925"/>
                <a:gd name="T16" fmla="*/ 310 w 532"/>
                <a:gd name="T17" fmla="*/ 924 h 925"/>
                <a:gd name="T18" fmla="*/ 278 w 532"/>
                <a:gd name="T19" fmla="*/ 922 h 925"/>
                <a:gd name="T20" fmla="*/ 249 w 532"/>
                <a:gd name="T21" fmla="*/ 915 h 925"/>
                <a:gd name="T22" fmla="*/ 223 w 532"/>
                <a:gd name="T23" fmla="*/ 906 h 925"/>
                <a:gd name="T24" fmla="*/ 200 w 532"/>
                <a:gd name="T25" fmla="*/ 894 h 925"/>
                <a:gd name="T26" fmla="*/ 181 w 532"/>
                <a:gd name="T27" fmla="*/ 880 h 925"/>
                <a:gd name="T28" fmla="*/ 163 w 532"/>
                <a:gd name="T29" fmla="*/ 864 h 925"/>
                <a:gd name="T30" fmla="*/ 149 w 532"/>
                <a:gd name="T31" fmla="*/ 844 h 925"/>
                <a:gd name="T32" fmla="*/ 136 w 532"/>
                <a:gd name="T33" fmla="*/ 819 h 925"/>
                <a:gd name="T34" fmla="*/ 126 w 532"/>
                <a:gd name="T35" fmla="*/ 790 h 925"/>
                <a:gd name="T36" fmla="*/ 120 w 532"/>
                <a:gd name="T37" fmla="*/ 758 h 925"/>
                <a:gd name="T38" fmla="*/ 118 w 532"/>
                <a:gd name="T39" fmla="*/ 720 h 925"/>
                <a:gd name="T40" fmla="*/ 118 w 532"/>
                <a:gd name="T41" fmla="*/ 372 h 925"/>
                <a:gd name="T42" fmla="*/ 17 w 532"/>
                <a:gd name="T43" fmla="*/ 372 h 925"/>
                <a:gd name="T44" fmla="*/ 7 w 532"/>
                <a:gd name="T45" fmla="*/ 371 h 925"/>
                <a:gd name="T46" fmla="*/ 3 w 532"/>
                <a:gd name="T47" fmla="*/ 368 h 925"/>
                <a:gd name="T48" fmla="*/ 0 w 532"/>
                <a:gd name="T49" fmla="*/ 357 h 925"/>
                <a:gd name="T50" fmla="*/ 0 w 532"/>
                <a:gd name="T51" fmla="*/ 242 h 925"/>
                <a:gd name="T52" fmla="*/ 2 w 532"/>
                <a:gd name="T53" fmla="*/ 228 h 925"/>
                <a:gd name="T54" fmla="*/ 4 w 532"/>
                <a:gd name="T55" fmla="*/ 221 h 925"/>
                <a:gd name="T56" fmla="*/ 11 w 532"/>
                <a:gd name="T57" fmla="*/ 219 h 925"/>
                <a:gd name="T58" fmla="*/ 26 w 532"/>
                <a:gd name="T59" fmla="*/ 218 h 925"/>
                <a:gd name="T60" fmla="*/ 118 w 532"/>
                <a:gd name="T61" fmla="*/ 41 h 925"/>
                <a:gd name="T62" fmla="*/ 120 w 532"/>
                <a:gd name="T63" fmla="*/ 23 h 925"/>
                <a:gd name="T64" fmla="*/ 127 w 532"/>
                <a:gd name="T65" fmla="*/ 19 h 925"/>
                <a:gd name="T66" fmla="*/ 139 w 532"/>
                <a:gd name="T67" fmla="*/ 17 h 925"/>
                <a:gd name="T68" fmla="*/ 312 w 532"/>
                <a:gd name="T69" fmla="*/ 0 h 925"/>
                <a:gd name="T70" fmla="*/ 323 w 532"/>
                <a:gd name="T71" fmla="*/ 0 h 925"/>
                <a:gd name="T72" fmla="*/ 329 w 532"/>
                <a:gd name="T73" fmla="*/ 4 h 925"/>
                <a:gd name="T74" fmla="*/ 331 w 532"/>
                <a:gd name="T75" fmla="*/ 13 h 925"/>
                <a:gd name="T76" fmla="*/ 332 w 532"/>
                <a:gd name="T77" fmla="*/ 218 h 925"/>
                <a:gd name="T78" fmla="*/ 500 w 532"/>
                <a:gd name="T79" fmla="*/ 218 h 925"/>
                <a:gd name="T80" fmla="*/ 511 w 532"/>
                <a:gd name="T81" fmla="*/ 220 h 925"/>
                <a:gd name="T82" fmla="*/ 514 w 532"/>
                <a:gd name="T83" fmla="*/ 226 h 925"/>
                <a:gd name="T84" fmla="*/ 514 w 532"/>
                <a:gd name="T85" fmla="*/ 235 h 925"/>
                <a:gd name="T86" fmla="*/ 491 w 532"/>
                <a:gd name="T87" fmla="*/ 354 h 925"/>
                <a:gd name="T88" fmla="*/ 488 w 532"/>
                <a:gd name="T89" fmla="*/ 363 h 925"/>
                <a:gd name="T90" fmla="*/ 484 w 532"/>
                <a:gd name="T91" fmla="*/ 369 h 925"/>
                <a:gd name="T92" fmla="*/ 477 w 532"/>
                <a:gd name="T93" fmla="*/ 372 h 925"/>
                <a:gd name="T94" fmla="*/ 468 w 532"/>
                <a:gd name="T95" fmla="*/ 372 h 925"/>
                <a:gd name="T96" fmla="*/ 332 w 532"/>
                <a:gd name="T97" fmla="*/ 681 h 925"/>
                <a:gd name="T98" fmla="*/ 334 w 532"/>
                <a:gd name="T99" fmla="*/ 713 h 925"/>
                <a:gd name="T100" fmla="*/ 338 w 532"/>
                <a:gd name="T101" fmla="*/ 725 h 925"/>
                <a:gd name="T102" fmla="*/ 341 w 532"/>
                <a:gd name="T103" fmla="*/ 733 h 925"/>
                <a:gd name="T104" fmla="*/ 347 w 532"/>
                <a:gd name="T105" fmla="*/ 738 h 925"/>
                <a:gd name="T106" fmla="*/ 354 w 532"/>
                <a:gd name="T107" fmla="*/ 743 h 925"/>
                <a:gd name="T108" fmla="*/ 375 w 532"/>
                <a:gd name="T109" fmla="*/ 746 h 925"/>
                <a:gd name="T110" fmla="*/ 395 w 532"/>
                <a:gd name="T111" fmla="*/ 745 h 925"/>
                <a:gd name="T112" fmla="*/ 417 w 532"/>
                <a:gd name="T113" fmla="*/ 740 h 925"/>
                <a:gd name="T114" fmla="*/ 442 w 532"/>
                <a:gd name="T115" fmla="*/ 732 h 925"/>
                <a:gd name="T116" fmla="*/ 475 w 532"/>
                <a:gd name="T117" fmla="*/ 719 h 925"/>
                <a:gd name="T118" fmla="*/ 484 w 532"/>
                <a:gd name="T119" fmla="*/ 716 h 925"/>
                <a:gd name="T120" fmla="*/ 491 w 532"/>
                <a:gd name="T121" fmla="*/ 717 h 925"/>
                <a:gd name="T122" fmla="*/ 496 w 532"/>
                <a:gd name="T123" fmla="*/ 723 h 925"/>
                <a:gd name="T124" fmla="*/ 500 w 532"/>
                <a:gd name="T125" fmla="*/ 731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2" h="925">
                  <a:moveTo>
                    <a:pt x="529" y="849"/>
                  </a:moveTo>
                  <a:lnTo>
                    <a:pt x="531" y="855"/>
                  </a:lnTo>
                  <a:lnTo>
                    <a:pt x="532" y="862"/>
                  </a:lnTo>
                  <a:lnTo>
                    <a:pt x="531" y="867"/>
                  </a:lnTo>
                  <a:lnTo>
                    <a:pt x="531" y="872"/>
                  </a:lnTo>
                  <a:lnTo>
                    <a:pt x="529" y="875"/>
                  </a:lnTo>
                  <a:lnTo>
                    <a:pt x="524" y="879"/>
                  </a:lnTo>
                  <a:lnTo>
                    <a:pt x="519" y="882"/>
                  </a:lnTo>
                  <a:lnTo>
                    <a:pt x="511" y="886"/>
                  </a:lnTo>
                  <a:lnTo>
                    <a:pt x="490" y="893"/>
                  </a:lnTo>
                  <a:lnTo>
                    <a:pt x="469" y="901"/>
                  </a:lnTo>
                  <a:lnTo>
                    <a:pt x="445" y="908"/>
                  </a:lnTo>
                  <a:lnTo>
                    <a:pt x="421" y="913"/>
                  </a:lnTo>
                  <a:lnTo>
                    <a:pt x="396" y="918"/>
                  </a:lnTo>
                  <a:lnTo>
                    <a:pt x="372" y="922"/>
                  </a:lnTo>
                  <a:lnTo>
                    <a:pt x="349" y="924"/>
                  </a:lnTo>
                  <a:lnTo>
                    <a:pt x="328" y="925"/>
                  </a:lnTo>
                  <a:lnTo>
                    <a:pt x="310" y="924"/>
                  </a:lnTo>
                  <a:lnTo>
                    <a:pt x="294" y="923"/>
                  </a:lnTo>
                  <a:lnTo>
                    <a:pt x="278" y="922"/>
                  </a:lnTo>
                  <a:lnTo>
                    <a:pt x="263" y="918"/>
                  </a:lnTo>
                  <a:lnTo>
                    <a:pt x="249" y="915"/>
                  </a:lnTo>
                  <a:lnTo>
                    <a:pt x="235" y="911"/>
                  </a:lnTo>
                  <a:lnTo>
                    <a:pt x="223" y="906"/>
                  </a:lnTo>
                  <a:lnTo>
                    <a:pt x="211" y="901"/>
                  </a:lnTo>
                  <a:lnTo>
                    <a:pt x="200" y="894"/>
                  </a:lnTo>
                  <a:lnTo>
                    <a:pt x="190" y="888"/>
                  </a:lnTo>
                  <a:lnTo>
                    <a:pt x="181" y="880"/>
                  </a:lnTo>
                  <a:lnTo>
                    <a:pt x="172" y="873"/>
                  </a:lnTo>
                  <a:lnTo>
                    <a:pt x="163" y="864"/>
                  </a:lnTo>
                  <a:lnTo>
                    <a:pt x="155" y="854"/>
                  </a:lnTo>
                  <a:lnTo>
                    <a:pt x="149" y="844"/>
                  </a:lnTo>
                  <a:lnTo>
                    <a:pt x="142" y="833"/>
                  </a:lnTo>
                  <a:lnTo>
                    <a:pt x="136" y="819"/>
                  </a:lnTo>
                  <a:lnTo>
                    <a:pt x="130" y="805"/>
                  </a:lnTo>
                  <a:lnTo>
                    <a:pt x="126" y="790"/>
                  </a:lnTo>
                  <a:lnTo>
                    <a:pt x="122" y="774"/>
                  </a:lnTo>
                  <a:lnTo>
                    <a:pt x="120" y="758"/>
                  </a:lnTo>
                  <a:lnTo>
                    <a:pt x="119" y="739"/>
                  </a:lnTo>
                  <a:lnTo>
                    <a:pt x="118" y="720"/>
                  </a:lnTo>
                  <a:lnTo>
                    <a:pt x="118" y="698"/>
                  </a:lnTo>
                  <a:lnTo>
                    <a:pt x="118" y="372"/>
                  </a:lnTo>
                  <a:lnTo>
                    <a:pt x="25" y="372"/>
                  </a:lnTo>
                  <a:lnTo>
                    <a:pt x="17" y="372"/>
                  </a:lnTo>
                  <a:lnTo>
                    <a:pt x="11" y="372"/>
                  </a:lnTo>
                  <a:lnTo>
                    <a:pt x="7" y="371"/>
                  </a:lnTo>
                  <a:lnTo>
                    <a:pt x="4" y="370"/>
                  </a:lnTo>
                  <a:lnTo>
                    <a:pt x="3" y="368"/>
                  </a:lnTo>
                  <a:lnTo>
                    <a:pt x="2" y="363"/>
                  </a:lnTo>
                  <a:lnTo>
                    <a:pt x="0" y="357"/>
                  </a:lnTo>
                  <a:lnTo>
                    <a:pt x="0" y="349"/>
                  </a:lnTo>
                  <a:lnTo>
                    <a:pt x="0" y="242"/>
                  </a:lnTo>
                  <a:lnTo>
                    <a:pt x="0" y="235"/>
                  </a:lnTo>
                  <a:lnTo>
                    <a:pt x="2" y="228"/>
                  </a:lnTo>
                  <a:lnTo>
                    <a:pt x="3" y="224"/>
                  </a:lnTo>
                  <a:lnTo>
                    <a:pt x="4" y="221"/>
                  </a:lnTo>
                  <a:lnTo>
                    <a:pt x="7" y="219"/>
                  </a:lnTo>
                  <a:lnTo>
                    <a:pt x="11" y="219"/>
                  </a:lnTo>
                  <a:lnTo>
                    <a:pt x="18" y="218"/>
                  </a:lnTo>
                  <a:lnTo>
                    <a:pt x="26" y="218"/>
                  </a:lnTo>
                  <a:lnTo>
                    <a:pt x="118" y="218"/>
                  </a:lnTo>
                  <a:lnTo>
                    <a:pt x="118" y="41"/>
                  </a:lnTo>
                  <a:lnTo>
                    <a:pt x="118" y="29"/>
                  </a:lnTo>
                  <a:lnTo>
                    <a:pt x="120" y="23"/>
                  </a:lnTo>
                  <a:lnTo>
                    <a:pt x="122" y="21"/>
                  </a:lnTo>
                  <a:lnTo>
                    <a:pt x="127" y="19"/>
                  </a:lnTo>
                  <a:lnTo>
                    <a:pt x="131" y="18"/>
                  </a:lnTo>
                  <a:lnTo>
                    <a:pt x="139" y="17"/>
                  </a:lnTo>
                  <a:lnTo>
                    <a:pt x="306" y="1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7" y="2"/>
                  </a:lnTo>
                  <a:lnTo>
                    <a:pt x="329" y="4"/>
                  </a:lnTo>
                  <a:lnTo>
                    <a:pt x="330" y="7"/>
                  </a:lnTo>
                  <a:lnTo>
                    <a:pt x="331" y="13"/>
                  </a:lnTo>
                  <a:lnTo>
                    <a:pt x="332" y="20"/>
                  </a:lnTo>
                  <a:lnTo>
                    <a:pt x="332" y="218"/>
                  </a:lnTo>
                  <a:lnTo>
                    <a:pt x="491" y="218"/>
                  </a:lnTo>
                  <a:lnTo>
                    <a:pt x="500" y="218"/>
                  </a:lnTo>
                  <a:lnTo>
                    <a:pt x="507" y="219"/>
                  </a:lnTo>
                  <a:lnTo>
                    <a:pt x="511" y="220"/>
                  </a:lnTo>
                  <a:lnTo>
                    <a:pt x="513" y="223"/>
                  </a:lnTo>
                  <a:lnTo>
                    <a:pt x="514" y="226"/>
                  </a:lnTo>
                  <a:lnTo>
                    <a:pt x="516" y="230"/>
                  </a:lnTo>
                  <a:lnTo>
                    <a:pt x="514" y="235"/>
                  </a:lnTo>
                  <a:lnTo>
                    <a:pt x="513" y="241"/>
                  </a:lnTo>
                  <a:lnTo>
                    <a:pt x="491" y="354"/>
                  </a:lnTo>
                  <a:lnTo>
                    <a:pt x="490" y="359"/>
                  </a:lnTo>
                  <a:lnTo>
                    <a:pt x="488" y="363"/>
                  </a:lnTo>
                  <a:lnTo>
                    <a:pt x="486" y="367"/>
                  </a:lnTo>
                  <a:lnTo>
                    <a:pt x="484" y="369"/>
                  </a:lnTo>
                  <a:lnTo>
                    <a:pt x="481" y="371"/>
                  </a:lnTo>
                  <a:lnTo>
                    <a:pt x="477" y="372"/>
                  </a:lnTo>
                  <a:lnTo>
                    <a:pt x="473" y="372"/>
                  </a:lnTo>
                  <a:lnTo>
                    <a:pt x="468" y="372"/>
                  </a:lnTo>
                  <a:lnTo>
                    <a:pt x="332" y="372"/>
                  </a:lnTo>
                  <a:lnTo>
                    <a:pt x="332" y="681"/>
                  </a:lnTo>
                  <a:lnTo>
                    <a:pt x="332" y="699"/>
                  </a:lnTo>
                  <a:lnTo>
                    <a:pt x="334" y="713"/>
                  </a:lnTo>
                  <a:lnTo>
                    <a:pt x="335" y="720"/>
                  </a:lnTo>
                  <a:lnTo>
                    <a:pt x="338" y="725"/>
                  </a:lnTo>
                  <a:lnTo>
                    <a:pt x="339" y="729"/>
                  </a:lnTo>
                  <a:lnTo>
                    <a:pt x="341" y="733"/>
                  </a:lnTo>
                  <a:lnTo>
                    <a:pt x="344" y="736"/>
                  </a:lnTo>
                  <a:lnTo>
                    <a:pt x="347" y="738"/>
                  </a:lnTo>
                  <a:lnTo>
                    <a:pt x="351" y="741"/>
                  </a:lnTo>
                  <a:lnTo>
                    <a:pt x="354" y="743"/>
                  </a:lnTo>
                  <a:lnTo>
                    <a:pt x="364" y="746"/>
                  </a:lnTo>
                  <a:lnTo>
                    <a:pt x="375" y="746"/>
                  </a:lnTo>
                  <a:lnTo>
                    <a:pt x="385" y="746"/>
                  </a:lnTo>
                  <a:lnTo>
                    <a:pt x="395" y="745"/>
                  </a:lnTo>
                  <a:lnTo>
                    <a:pt x="406" y="743"/>
                  </a:lnTo>
                  <a:lnTo>
                    <a:pt x="417" y="740"/>
                  </a:lnTo>
                  <a:lnTo>
                    <a:pt x="429" y="736"/>
                  </a:lnTo>
                  <a:lnTo>
                    <a:pt x="442" y="732"/>
                  </a:lnTo>
                  <a:lnTo>
                    <a:pt x="457" y="725"/>
                  </a:lnTo>
                  <a:lnTo>
                    <a:pt x="475" y="719"/>
                  </a:lnTo>
                  <a:lnTo>
                    <a:pt x="479" y="716"/>
                  </a:lnTo>
                  <a:lnTo>
                    <a:pt x="484" y="716"/>
                  </a:lnTo>
                  <a:lnTo>
                    <a:pt x="487" y="716"/>
                  </a:lnTo>
                  <a:lnTo>
                    <a:pt x="491" y="717"/>
                  </a:lnTo>
                  <a:lnTo>
                    <a:pt x="494" y="720"/>
                  </a:lnTo>
                  <a:lnTo>
                    <a:pt x="496" y="723"/>
                  </a:lnTo>
                  <a:lnTo>
                    <a:pt x="498" y="726"/>
                  </a:lnTo>
                  <a:lnTo>
                    <a:pt x="500" y="731"/>
                  </a:lnTo>
                  <a:lnTo>
                    <a:pt x="529" y="84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B594021B-49ED-4615-B21C-333F6DA73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" y="589"/>
              <a:ext cx="60" cy="73"/>
            </a:xfrm>
            <a:custGeom>
              <a:avLst/>
              <a:gdLst>
                <a:gd name="T0" fmla="*/ 312 w 602"/>
                <a:gd name="T1" fmla="*/ 404 h 729"/>
                <a:gd name="T2" fmla="*/ 250 w 602"/>
                <a:gd name="T3" fmla="*/ 417 h 729"/>
                <a:gd name="T4" fmla="*/ 212 w 602"/>
                <a:gd name="T5" fmla="*/ 443 h 729"/>
                <a:gd name="T6" fmla="*/ 193 w 602"/>
                <a:gd name="T7" fmla="*/ 480 h 729"/>
                <a:gd name="T8" fmla="*/ 193 w 602"/>
                <a:gd name="T9" fmla="*/ 521 h 729"/>
                <a:gd name="T10" fmla="*/ 204 w 602"/>
                <a:gd name="T11" fmla="*/ 552 h 729"/>
                <a:gd name="T12" fmla="*/ 226 w 602"/>
                <a:gd name="T13" fmla="*/ 575 h 729"/>
                <a:gd name="T14" fmla="*/ 254 w 602"/>
                <a:gd name="T15" fmla="*/ 587 h 729"/>
                <a:gd name="T16" fmla="*/ 294 w 602"/>
                <a:gd name="T17" fmla="*/ 585 h 729"/>
                <a:gd name="T18" fmla="*/ 343 w 602"/>
                <a:gd name="T19" fmla="*/ 561 h 729"/>
                <a:gd name="T20" fmla="*/ 598 w 602"/>
                <a:gd name="T21" fmla="*/ 655 h 729"/>
                <a:gd name="T22" fmla="*/ 599 w 602"/>
                <a:gd name="T23" fmla="*/ 678 h 729"/>
                <a:gd name="T24" fmla="*/ 449 w 602"/>
                <a:gd name="T25" fmla="*/ 728 h 729"/>
                <a:gd name="T26" fmla="*/ 432 w 602"/>
                <a:gd name="T27" fmla="*/ 727 h 729"/>
                <a:gd name="T28" fmla="*/ 414 w 602"/>
                <a:gd name="T29" fmla="*/ 702 h 729"/>
                <a:gd name="T30" fmla="*/ 376 w 602"/>
                <a:gd name="T31" fmla="*/ 672 h 729"/>
                <a:gd name="T32" fmla="*/ 325 w 602"/>
                <a:gd name="T33" fmla="*/ 705 h 729"/>
                <a:gd name="T34" fmla="*/ 282 w 602"/>
                <a:gd name="T35" fmla="*/ 720 h 729"/>
                <a:gd name="T36" fmla="*/ 236 w 602"/>
                <a:gd name="T37" fmla="*/ 727 h 729"/>
                <a:gd name="T38" fmla="*/ 152 w 602"/>
                <a:gd name="T39" fmla="*/ 718 h 729"/>
                <a:gd name="T40" fmla="*/ 101 w 602"/>
                <a:gd name="T41" fmla="*/ 699 h 729"/>
                <a:gd name="T42" fmla="*/ 67 w 602"/>
                <a:gd name="T43" fmla="*/ 676 h 729"/>
                <a:gd name="T44" fmla="*/ 40 w 602"/>
                <a:gd name="T45" fmla="*/ 646 h 729"/>
                <a:gd name="T46" fmla="*/ 19 w 602"/>
                <a:gd name="T47" fmla="*/ 611 h 729"/>
                <a:gd name="T48" fmla="*/ 1 w 602"/>
                <a:gd name="T49" fmla="*/ 537 h 729"/>
                <a:gd name="T50" fmla="*/ 5 w 602"/>
                <a:gd name="T51" fmla="*/ 460 h 729"/>
                <a:gd name="T52" fmla="*/ 23 w 602"/>
                <a:gd name="T53" fmla="*/ 402 h 729"/>
                <a:gd name="T54" fmla="*/ 57 w 602"/>
                <a:gd name="T55" fmla="*/ 357 h 729"/>
                <a:gd name="T56" fmla="*/ 106 w 602"/>
                <a:gd name="T57" fmla="*/ 322 h 729"/>
                <a:gd name="T58" fmla="*/ 197 w 602"/>
                <a:gd name="T59" fmla="*/ 289 h 729"/>
                <a:gd name="T60" fmla="*/ 317 w 602"/>
                <a:gd name="T61" fmla="*/ 273 h 729"/>
                <a:gd name="T62" fmla="*/ 365 w 602"/>
                <a:gd name="T63" fmla="*/ 223 h 729"/>
                <a:gd name="T64" fmla="*/ 359 w 602"/>
                <a:gd name="T65" fmla="*/ 191 h 729"/>
                <a:gd name="T66" fmla="*/ 345 w 602"/>
                <a:gd name="T67" fmla="*/ 172 h 729"/>
                <a:gd name="T68" fmla="*/ 314 w 602"/>
                <a:gd name="T69" fmla="*/ 162 h 729"/>
                <a:gd name="T70" fmla="*/ 263 w 602"/>
                <a:gd name="T71" fmla="*/ 160 h 729"/>
                <a:gd name="T72" fmla="*/ 186 w 602"/>
                <a:gd name="T73" fmla="*/ 176 h 729"/>
                <a:gd name="T74" fmla="*/ 111 w 602"/>
                <a:gd name="T75" fmla="*/ 202 h 729"/>
                <a:gd name="T76" fmla="*/ 96 w 602"/>
                <a:gd name="T77" fmla="*/ 202 h 729"/>
                <a:gd name="T78" fmla="*/ 50 w 602"/>
                <a:gd name="T79" fmla="*/ 79 h 729"/>
                <a:gd name="T80" fmla="*/ 50 w 602"/>
                <a:gd name="T81" fmla="*/ 57 h 729"/>
                <a:gd name="T82" fmla="*/ 126 w 602"/>
                <a:gd name="T83" fmla="*/ 24 h 729"/>
                <a:gd name="T84" fmla="*/ 245 w 602"/>
                <a:gd name="T85" fmla="*/ 3 h 729"/>
                <a:gd name="T86" fmla="*/ 353 w 602"/>
                <a:gd name="T87" fmla="*/ 2 h 729"/>
                <a:gd name="T88" fmla="*/ 434 w 602"/>
                <a:gd name="T89" fmla="*/ 20 h 729"/>
                <a:gd name="T90" fmla="*/ 499 w 602"/>
                <a:gd name="T91" fmla="*/ 55 h 729"/>
                <a:gd name="T92" fmla="*/ 541 w 602"/>
                <a:gd name="T93" fmla="*/ 107 h 729"/>
                <a:gd name="T94" fmla="*/ 560 w 602"/>
                <a:gd name="T95" fmla="*/ 160 h 729"/>
                <a:gd name="T96" fmla="*/ 563 w 602"/>
                <a:gd name="T97" fmla="*/ 202 h 729"/>
                <a:gd name="T98" fmla="*/ 565 w 602"/>
                <a:gd name="T99" fmla="*/ 525 h 729"/>
                <a:gd name="T100" fmla="*/ 579 w 602"/>
                <a:gd name="T101" fmla="*/ 60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2" h="729">
                  <a:moveTo>
                    <a:pt x="366" y="403"/>
                  </a:moveTo>
                  <a:lnTo>
                    <a:pt x="353" y="403"/>
                  </a:lnTo>
                  <a:lnTo>
                    <a:pt x="332" y="403"/>
                  </a:lnTo>
                  <a:lnTo>
                    <a:pt x="312" y="404"/>
                  </a:lnTo>
                  <a:lnTo>
                    <a:pt x="294" y="407"/>
                  </a:lnTo>
                  <a:lnTo>
                    <a:pt x="278" y="409"/>
                  </a:lnTo>
                  <a:lnTo>
                    <a:pt x="264" y="413"/>
                  </a:lnTo>
                  <a:lnTo>
                    <a:pt x="250" y="417"/>
                  </a:lnTo>
                  <a:lnTo>
                    <a:pt x="238" y="422"/>
                  </a:lnTo>
                  <a:lnTo>
                    <a:pt x="229" y="428"/>
                  </a:lnTo>
                  <a:lnTo>
                    <a:pt x="220" y="435"/>
                  </a:lnTo>
                  <a:lnTo>
                    <a:pt x="212" y="443"/>
                  </a:lnTo>
                  <a:lnTo>
                    <a:pt x="205" y="450"/>
                  </a:lnTo>
                  <a:lnTo>
                    <a:pt x="201" y="460"/>
                  </a:lnTo>
                  <a:lnTo>
                    <a:pt x="197" y="469"/>
                  </a:lnTo>
                  <a:lnTo>
                    <a:pt x="193" y="480"/>
                  </a:lnTo>
                  <a:lnTo>
                    <a:pt x="192" y="491"/>
                  </a:lnTo>
                  <a:lnTo>
                    <a:pt x="191" y="503"/>
                  </a:lnTo>
                  <a:lnTo>
                    <a:pt x="192" y="511"/>
                  </a:lnTo>
                  <a:lnTo>
                    <a:pt x="193" y="521"/>
                  </a:lnTo>
                  <a:lnTo>
                    <a:pt x="194" y="529"/>
                  </a:lnTo>
                  <a:lnTo>
                    <a:pt x="198" y="538"/>
                  </a:lnTo>
                  <a:lnTo>
                    <a:pt x="201" y="545"/>
                  </a:lnTo>
                  <a:lnTo>
                    <a:pt x="204" y="552"/>
                  </a:lnTo>
                  <a:lnTo>
                    <a:pt x="209" y="558"/>
                  </a:lnTo>
                  <a:lnTo>
                    <a:pt x="214" y="565"/>
                  </a:lnTo>
                  <a:lnTo>
                    <a:pt x="221" y="570"/>
                  </a:lnTo>
                  <a:lnTo>
                    <a:pt x="226" y="575"/>
                  </a:lnTo>
                  <a:lnTo>
                    <a:pt x="233" y="579"/>
                  </a:lnTo>
                  <a:lnTo>
                    <a:pt x="240" y="582"/>
                  </a:lnTo>
                  <a:lnTo>
                    <a:pt x="247" y="585"/>
                  </a:lnTo>
                  <a:lnTo>
                    <a:pt x="254" y="587"/>
                  </a:lnTo>
                  <a:lnTo>
                    <a:pt x="261" y="588"/>
                  </a:lnTo>
                  <a:lnTo>
                    <a:pt x="269" y="588"/>
                  </a:lnTo>
                  <a:lnTo>
                    <a:pt x="282" y="587"/>
                  </a:lnTo>
                  <a:lnTo>
                    <a:pt x="294" y="585"/>
                  </a:lnTo>
                  <a:lnTo>
                    <a:pt x="307" y="581"/>
                  </a:lnTo>
                  <a:lnTo>
                    <a:pt x="319" y="576"/>
                  </a:lnTo>
                  <a:lnTo>
                    <a:pt x="331" y="569"/>
                  </a:lnTo>
                  <a:lnTo>
                    <a:pt x="343" y="561"/>
                  </a:lnTo>
                  <a:lnTo>
                    <a:pt x="354" y="551"/>
                  </a:lnTo>
                  <a:lnTo>
                    <a:pt x="366" y="540"/>
                  </a:lnTo>
                  <a:lnTo>
                    <a:pt x="366" y="403"/>
                  </a:lnTo>
                  <a:close/>
                  <a:moveTo>
                    <a:pt x="598" y="655"/>
                  </a:moveTo>
                  <a:lnTo>
                    <a:pt x="601" y="663"/>
                  </a:lnTo>
                  <a:lnTo>
                    <a:pt x="602" y="671"/>
                  </a:lnTo>
                  <a:lnTo>
                    <a:pt x="601" y="674"/>
                  </a:lnTo>
                  <a:lnTo>
                    <a:pt x="599" y="678"/>
                  </a:lnTo>
                  <a:lnTo>
                    <a:pt x="595" y="679"/>
                  </a:lnTo>
                  <a:lnTo>
                    <a:pt x="591" y="681"/>
                  </a:lnTo>
                  <a:lnTo>
                    <a:pt x="461" y="723"/>
                  </a:lnTo>
                  <a:lnTo>
                    <a:pt x="449" y="728"/>
                  </a:lnTo>
                  <a:lnTo>
                    <a:pt x="440" y="729"/>
                  </a:lnTo>
                  <a:lnTo>
                    <a:pt x="437" y="729"/>
                  </a:lnTo>
                  <a:lnTo>
                    <a:pt x="435" y="728"/>
                  </a:lnTo>
                  <a:lnTo>
                    <a:pt x="432" y="727"/>
                  </a:lnTo>
                  <a:lnTo>
                    <a:pt x="428" y="724"/>
                  </a:lnTo>
                  <a:lnTo>
                    <a:pt x="424" y="719"/>
                  </a:lnTo>
                  <a:lnTo>
                    <a:pt x="419" y="711"/>
                  </a:lnTo>
                  <a:lnTo>
                    <a:pt x="414" y="702"/>
                  </a:lnTo>
                  <a:lnTo>
                    <a:pt x="409" y="688"/>
                  </a:lnTo>
                  <a:lnTo>
                    <a:pt x="403" y="673"/>
                  </a:lnTo>
                  <a:lnTo>
                    <a:pt x="397" y="655"/>
                  </a:lnTo>
                  <a:lnTo>
                    <a:pt x="376" y="672"/>
                  </a:lnTo>
                  <a:lnTo>
                    <a:pt x="356" y="687"/>
                  </a:lnTo>
                  <a:lnTo>
                    <a:pt x="345" y="693"/>
                  </a:lnTo>
                  <a:lnTo>
                    <a:pt x="335" y="699"/>
                  </a:lnTo>
                  <a:lnTo>
                    <a:pt x="325" y="705"/>
                  </a:lnTo>
                  <a:lnTo>
                    <a:pt x="314" y="709"/>
                  </a:lnTo>
                  <a:lnTo>
                    <a:pt x="304" y="714"/>
                  </a:lnTo>
                  <a:lnTo>
                    <a:pt x="293" y="717"/>
                  </a:lnTo>
                  <a:lnTo>
                    <a:pt x="282" y="720"/>
                  </a:lnTo>
                  <a:lnTo>
                    <a:pt x="271" y="722"/>
                  </a:lnTo>
                  <a:lnTo>
                    <a:pt x="260" y="724"/>
                  </a:lnTo>
                  <a:lnTo>
                    <a:pt x="248" y="726"/>
                  </a:lnTo>
                  <a:lnTo>
                    <a:pt x="236" y="727"/>
                  </a:lnTo>
                  <a:lnTo>
                    <a:pt x="224" y="727"/>
                  </a:lnTo>
                  <a:lnTo>
                    <a:pt x="198" y="726"/>
                  </a:lnTo>
                  <a:lnTo>
                    <a:pt x="175" y="722"/>
                  </a:lnTo>
                  <a:lnTo>
                    <a:pt x="152" y="718"/>
                  </a:lnTo>
                  <a:lnTo>
                    <a:pt x="131" y="712"/>
                  </a:lnTo>
                  <a:lnTo>
                    <a:pt x="121" y="708"/>
                  </a:lnTo>
                  <a:lnTo>
                    <a:pt x="111" y="704"/>
                  </a:lnTo>
                  <a:lnTo>
                    <a:pt x="101" y="699"/>
                  </a:lnTo>
                  <a:lnTo>
                    <a:pt x="92" y="694"/>
                  </a:lnTo>
                  <a:lnTo>
                    <a:pt x="84" y="688"/>
                  </a:lnTo>
                  <a:lnTo>
                    <a:pt x="75" y="683"/>
                  </a:lnTo>
                  <a:lnTo>
                    <a:pt x="67" y="676"/>
                  </a:lnTo>
                  <a:lnTo>
                    <a:pt x="59" y="669"/>
                  </a:lnTo>
                  <a:lnTo>
                    <a:pt x="53" y="662"/>
                  </a:lnTo>
                  <a:lnTo>
                    <a:pt x="45" y="653"/>
                  </a:lnTo>
                  <a:lnTo>
                    <a:pt x="40" y="646"/>
                  </a:lnTo>
                  <a:lnTo>
                    <a:pt x="33" y="638"/>
                  </a:lnTo>
                  <a:lnTo>
                    <a:pt x="28" y="629"/>
                  </a:lnTo>
                  <a:lnTo>
                    <a:pt x="23" y="620"/>
                  </a:lnTo>
                  <a:lnTo>
                    <a:pt x="19" y="611"/>
                  </a:lnTo>
                  <a:lnTo>
                    <a:pt x="14" y="601"/>
                  </a:lnTo>
                  <a:lnTo>
                    <a:pt x="8" y="580"/>
                  </a:lnTo>
                  <a:lnTo>
                    <a:pt x="3" y="560"/>
                  </a:lnTo>
                  <a:lnTo>
                    <a:pt x="1" y="537"/>
                  </a:lnTo>
                  <a:lnTo>
                    <a:pt x="0" y="513"/>
                  </a:lnTo>
                  <a:lnTo>
                    <a:pt x="0" y="494"/>
                  </a:lnTo>
                  <a:lnTo>
                    <a:pt x="1" y="476"/>
                  </a:lnTo>
                  <a:lnTo>
                    <a:pt x="5" y="460"/>
                  </a:lnTo>
                  <a:lnTo>
                    <a:pt x="8" y="445"/>
                  </a:lnTo>
                  <a:lnTo>
                    <a:pt x="12" y="429"/>
                  </a:lnTo>
                  <a:lnTo>
                    <a:pt x="17" y="415"/>
                  </a:lnTo>
                  <a:lnTo>
                    <a:pt x="23" y="402"/>
                  </a:lnTo>
                  <a:lnTo>
                    <a:pt x="31" y="390"/>
                  </a:lnTo>
                  <a:lnTo>
                    <a:pt x="39" y="379"/>
                  </a:lnTo>
                  <a:lnTo>
                    <a:pt x="47" y="368"/>
                  </a:lnTo>
                  <a:lnTo>
                    <a:pt x="57" y="357"/>
                  </a:lnTo>
                  <a:lnTo>
                    <a:pt x="68" y="349"/>
                  </a:lnTo>
                  <a:lnTo>
                    <a:pt x="79" y="339"/>
                  </a:lnTo>
                  <a:lnTo>
                    <a:pt x="92" y="331"/>
                  </a:lnTo>
                  <a:lnTo>
                    <a:pt x="106" y="322"/>
                  </a:lnTo>
                  <a:lnTo>
                    <a:pt x="120" y="316"/>
                  </a:lnTo>
                  <a:lnTo>
                    <a:pt x="144" y="305"/>
                  </a:lnTo>
                  <a:lnTo>
                    <a:pt x="169" y="295"/>
                  </a:lnTo>
                  <a:lnTo>
                    <a:pt x="197" y="289"/>
                  </a:lnTo>
                  <a:lnTo>
                    <a:pt x="224" y="282"/>
                  </a:lnTo>
                  <a:lnTo>
                    <a:pt x="253" y="279"/>
                  </a:lnTo>
                  <a:lnTo>
                    <a:pt x="285" y="275"/>
                  </a:lnTo>
                  <a:lnTo>
                    <a:pt x="317" y="273"/>
                  </a:lnTo>
                  <a:lnTo>
                    <a:pt x="355" y="273"/>
                  </a:lnTo>
                  <a:lnTo>
                    <a:pt x="366" y="273"/>
                  </a:lnTo>
                  <a:lnTo>
                    <a:pt x="366" y="233"/>
                  </a:lnTo>
                  <a:lnTo>
                    <a:pt x="365" y="223"/>
                  </a:lnTo>
                  <a:lnTo>
                    <a:pt x="365" y="214"/>
                  </a:lnTo>
                  <a:lnTo>
                    <a:pt x="364" y="206"/>
                  </a:lnTo>
                  <a:lnTo>
                    <a:pt x="361" y="199"/>
                  </a:lnTo>
                  <a:lnTo>
                    <a:pt x="359" y="191"/>
                  </a:lnTo>
                  <a:lnTo>
                    <a:pt x="356" y="186"/>
                  </a:lnTo>
                  <a:lnTo>
                    <a:pt x="353" y="180"/>
                  </a:lnTo>
                  <a:lnTo>
                    <a:pt x="349" y="176"/>
                  </a:lnTo>
                  <a:lnTo>
                    <a:pt x="345" y="172"/>
                  </a:lnTo>
                  <a:lnTo>
                    <a:pt x="339" y="168"/>
                  </a:lnTo>
                  <a:lnTo>
                    <a:pt x="332" y="166"/>
                  </a:lnTo>
                  <a:lnTo>
                    <a:pt x="324" y="164"/>
                  </a:lnTo>
                  <a:lnTo>
                    <a:pt x="314" y="162"/>
                  </a:lnTo>
                  <a:lnTo>
                    <a:pt x="304" y="161"/>
                  </a:lnTo>
                  <a:lnTo>
                    <a:pt x="292" y="160"/>
                  </a:lnTo>
                  <a:lnTo>
                    <a:pt x="279" y="160"/>
                  </a:lnTo>
                  <a:lnTo>
                    <a:pt x="263" y="160"/>
                  </a:lnTo>
                  <a:lnTo>
                    <a:pt x="245" y="162"/>
                  </a:lnTo>
                  <a:lnTo>
                    <a:pt x="226" y="165"/>
                  </a:lnTo>
                  <a:lnTo>
                    <a:pt x="207" y="171"/>
                  </a:lnTo>
                  <a:lnTo>
                    <a:pt x="186" y="176"/>
                  </a:lnTo>
                  <a:lnTo>
                    <a:pt x="163" y="184"/>
                  </a:lnTo>
                  <a:lnTo>
                    <a:pt x="140" y="191"/>
                  </a:lnTo>
                  <a:lnTo>
                    <a:pt x="115" y="201"/>
                  </a:lnTo>
                  <a:lnTo>
                    <a:pt x="111" y="202"/>
                  </a:lnTo>
                  <a:lnTo>
                    <a:pt x="107" y="203"/>
                  </a:lnTo>
                  <a:lnTo>
                    <a:pt x="102" y="204"/>
                  </a:lnTo>
                  <a:lnTo>
                    <a:pt x="99" y="203"/>
                  </a:lnTo>
                  <a:lnTo>
                    <a:pt x="96" y="202"/>
                  </a:lnTo>
                  <a:lnTo>
                    <a:pt x="93" y="200"/>
                  </a:lnTo>
                  <a:lnTo>
                    <a:pt x="91" y="196"/>
                  </a:lnTo>
                  <a:lnTo>
                    <a:pt x="89" y="191"/>
                  </a:lnTo>
                  <a:lnTo>
                    <a:pt x="50" y="79"/>
                  </a:lnTo>
                  <a:lnTo>
                    <a:pt x="47" y="71"/>
                  </a:lnTo>
                  <a:lnTo>
                    <a:pt x="46" y="66"/>
                  </a:lnTo>
                  <a:lnTo>
                    <a:pt x="47" y="60"/>
                  </a:lnTo>
                  <a:lnTo>
                    <a:pt x="50" y="57"/>
                  </a:lnTo>
                  <a:lnTo>
                    <a:pt x="58" y="50"/>
                  </a:lnTo>
                  <a:lnTo>
                    <a:pt x="75" y="43"/>
                  </a:lnTo>
                  <a:lnTo>
                    <a:pt x="100" y="33"/>
                  </a:lnTo>
                  <a:lnTo>
                    <a:pt x="126" y="24"/>
                  </a:lnTo>
                  <a:lnTo>
                    <a:pt x="155" y="17"/>
                  </a:lnTo>
                  <a:lnTo>
                    <a:pt x="184" y="11"/>
                  </a:lnTo>
                  <a:lnTo>
                    <a:pt x="214" y="7"/>
                  </a:lnTo>
                  <a:lnTo>
                    <a:pt x="245" y="3"/>
                  </a:lnTo>
                  <a:lnTo>
                    <a:pt x="275" y="1"/>
                  </a:lnTo>
                  <a:lnTo>
                    <a:pt x="305" y="0"/>
                  </a:lnTo>
                  <a:lnTo>
                    <a:pt x="330" y="1"/>
                  </a:lnTo>
                  <a:lnTo>
                    <a:pt x="353" y="2"/>
                  </a:lnTo>
                  <a:lnTo>
                    <a:pt x="375" y="6"/>
                  </a:lnTo>
                  <a:lnTo>
                    <a:pt x="395" y="9"/>
                  </a:lnTo>
                  <a:lnTo>
                    <a:pt x="415" y="14"/>
                  </a:lnTo>
                  <a:lnTo>
                    <a:pt x="434" y="20"/>
                  </a:lnTo>
                  <a:lnTo>
                    <a:pt x="451" y="26"/>
                  </a:lnTo>
                  <a:lnTo>
                    <a:pt x="468" y="35"/>
                  </a:lnTo>
                  <a:lnTo>
                    <a:pt x="484" y="44"/>
                  </a:lnTo>
                  <a:lnTo>
                    <a:pt x="499" y="55"/>
                  </a:lnTo>
                  <a:lnTo>
                    <a:pt x="511" y="66"/>
                  </a:lnTo>
                  <a:lnTo>
                    <a:pt x="523" y="79"/>
                  </a:lnTo>
                  <a:lnTo>
                    <a:pt x="533" y="92"/>
                  </a:lnTo>
                  <a:lnTo>
                    <a:pt x="541" y="107"/>
                  </a:lnTo>
                  <a:lnTo>
                    <a:pt x="548" y="122"/>
                  </a:lnTo>
                  <a:lnTo>
                    <a:pt x="555" y="140"/>
                  </a:lnTo>
                  <a:lnTo>
                    <a:pt x="558" y="150"/>
                  </a:lnTo>
                  <a:lnTo>
                    <a:pt x="560" y="160"/>
                  </a:lnTo>
                  <a:lnTo>
                    <a:pt x="561" y="169"/>
                  </a:lnTo>
                  <a:lnTo>
                    <a:pt x="562" y="179"/>
                  </a:lnTo>
                  <a:lnTo>
                    <a:pt x="563" y="190"/>
                  </a:lnTo>
                  <a:lnTo>
                    <a:pt x="563" y="202"/>
                  </a:lnTo>
                  <a:lnTo>
                    <a:pt x="565" y="214"/>
                  </a:lnTo>
                  <a:lnTo>
                    <a:pt x="565" y="228"/>
                  </a:lnTo>
                  <a:lnTo>
                    <a:pt x="565" y="497"/>
                  </a:lnTo>
                  <a:lnTo>
                    <a:pt x="565" y="525"/>
                  </a:lnTo>
                  <a:lnTo>
                    <a:pt x="567" y="550"/>
                  </a:lnTo>
                  <a:lnTo>
                    <a:pt x="570" y="572"/>
                  </a:lnTo>
                  <a:lnTo>
                    <a:pt x="574" y="589"/>
                  </a:lnTo>
                  <a:lnTo>
                    <a:pt x="579" y="606"/>
                  </a:lnTo>
                  <a:lnTo>
                    <a:pt x="584" y="622"/>
                  </a:lnTo>
                  <a:lnTo>
                    <a:pt x="591" y="638"/>
                  </a:lnTo>
                  <a:lnTo>
                    <a:pt x="598" y="655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2D7D6C07-0899-45F0-9A7C-5669EE31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" y="560"/>
              <a:ext cx="35" cy="102"/>
            </a:xfrm>
            <a:custGeom>
              <a:avLst/>
              <a:gdLst>
                <a:gd name="T0" fmla="*/ 354 w 355"/>
                <a:gd name="T1" fmla="*/ 969 h 1024"/>
                <a:gd name="T2" fmla="*/ 354 w 355"/>
                <a:gd name="T3" fmla="*/ 978 h 1024"/>
                <a:gd name="T4" fmla="*/ 347 w 355"/>
                <a:gd name="T5" fmla="*/ 985 h 1024"/>
                <a:gd name="T6" fmla="*/ 328 w 355"/>
                <a:gd name="T7" fmla="*/ 996 h 1024"/>
                <a:gd name="T8" fmla="*/ 292 w 355"/>
                <a:gd name="T9" fmla="*/ 1010 h 1024"/>
                <a:gd name="T10" fmla="*/ 252 w 355"/>
                <a:gd name="T11" fmla="*/ 1019 h 1024"/>
                <a:gd name="T12" fmla="*/ 212 w 355"/>
                <a:gd name="T13" fmla="*/ 1023 h 1024"/>
                <a:gd name="T14" fmla="*/ 172 w 355"/>
                <a:gd name="T15" fmla="*/ 1023 h 1024"/>
                <a:gd name="T16" fmla="*/ 131 w 355"/>
                <a:gd name="T17" fmla="*/ 1016 h 1024"/>
                <a:gd name="T18" fmla="*/ 102 w 355"/>
                <a:gd name="T19" fmla="*/ 1007 h 1024"/>
                <a:gd name="T20" fmla="*/ 85 w 355"/>
                <a:gd name="T21" fmla="*/ 999 h 1024"/>
                <a:gd name="T22" fmla="*/ 69 w 355"/>
                <a:gd name="T23" fmla="*/ 989 h 1024"/>
                <a:gd name="T24" fmla="*/ 55 w 355"/>
                <a:gd name="T25" fmla="*/ 977 h 1024"/>
                <a:gd name="T26" fmla="*/ 43 w 355"/>
                <a:gd name="T27" fmla="*/ 963 h 1024"/>
                <a:gd name="T28" fmla="*/ 31 w 355"/>
                <a:gd name="T29" fmla="*/ 948 h 1024"/>
                <a:gd name="T30" fmla="*/ 22 w 355"/>
                <a:gd name="T31" fmla="*/ 930 h 1024"/>
                <a:gd name="T32" fmla="*/ 15 w 355"/>
                <a:gd name="T33" fmla="*/ 913 h 1024"/>
                <a:gd name="T34" fmla="*/ 8 w 355"/>
                <a:gd name="T35" fmla="*/ 884 h 1024"/>
                <a:gd name="T36" fmla="*/ 4 w 355"/>
                <a:gd name="T37" fmla="*/ 833 h 1024"/>
                <a:gd name="T38" fmla="*/ 0 w 355"/>
                <a:gd name="T39" fmla="*/ 747 h 1024"/>
                <a:gd name="T40" fmla="*/ 1 w 355"/>
                <a:gd name="T41" fmla="*/ 49 h 1024"/>
                <a:gd name="T42" fmla="*/ 4 w 355"/>
                <a:gd name="T43" fmla="*/ 41 h 1024"/>
                <a:gd name="T44" fmla="*/ 9 w 355"/>
                <a:gd name="T45" fmla="*/ 34 h 1024"/>
                <a:gd name="T46" fmla="*/ 17 w 355"/>
                <a:gd name="T47" fmla="*/ 29 h 1024"/>
                <a:gd name="T48" fmla="*/ 188 w 355"/>
                <a:gd name="T49" fmla="*/ 1 h 1024"/>
                <a:gd name="T50" fmla="*/ 205 w 355"/>
                <a:gd name="T51" fmla="*/ 0 h 1024"/>
                <a:gd name="T52" fmla="*/ 213 w 355"/>
                <a:gd name="T53" fmla="*/ 0 h 1024"/>
                <a:gd name="T54" fmla="*/ 218 w 355"/>
                <a:gd name="T55" fmla="*/ 7 h 1024"/>
                <a:gd name="T56" fmla="*/ 219 w 355"/>
                <a:gd name="T57" fmla="*/ 21 h 1024"/>
                <a:gd name="T58" fmla="*/ 220 w 355"/>
                <a:gd name="T59" fmla="*/ 799 h 1024"/>
                <a:gd name="T60" fmla="*/ 223 w 355"/>
                <a:gd name="T61" fmla="*/ 819 h 1024"/>
                <a:gd name="T62" fmla="*/ 230 w 355"/>
                <a:gd name="T63" fmla="*/ 832 h 1024"/>
                <a:gd name="T64" fmla="*/ 241 w 355"/>
                <a:gd name="T65" fmla="*/ 838 h 1024"/>
                <a:gd name="T66" fmla="*/ 262 w 355"/>
                <a:gd name="T67" fmla="*/ 838 h 1024"/>
                <a:gd name="T68" fmla="*/ 289 w 355"/>
                <a:gd name="T69" fmla="*/ 833 h 1024"/>
                <a:gd name="T70" fmla="*/ 308 w 355"/>
                <a:gd name="T71" fmla="*/ 826 h 1024"/>
                <a:gd name="T72" fmla="*/ 317 w 355"/>
                <a:gd name="T73" fmla="*/ 828 h 1024"/>
                <a:gd name="T74" fmla="*/ 320 w 355"/>
                <a:gd name="T75" fmla="*/ 833 h 1024"/>
                <a:gd name="T76" fmla="*/ 353 w 355"/>
                <a:gd name="T77" fmla="*/ 962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1024">
                  <a:moveTo>
                    <a:pt x="353" y="962"/>
                  </a:moveTo>
                  <a:lnTo>
                    <a:pt x="354" y="969"/>
                  </a:lnTo>
                  <a:lnTo>
                    <a:pt x="355" y="976"/>
                  </a:lnTo>
                  <a:lnTo>
                    <a:pt x="354" y="978"/>
                  </a:lnTo>
                  <a:lnTo>
                    <a:pt x="352" y="981"/>
                  </a:lnTo>
                  <a:lnTo>
                    <a:pt x="347" y="985"/>
                  </a:lnTo>
                  <a:lnTo>
                    <a:pt x="343" y="988"/>
                  </a:lnTo>
                  <a:lnTo>
                    <a:pt x="328" y="996"/>
                  </a:lnTo>
                  <a:lnTo>
                    <a:pt x="310" y="1003"/>
                  </a:lnTo>
                  <a:lnTo>
                    <a:pt x="292" y="1010"/>
                  </a:lnTo>
                  <a:lnTo>
                    <a:pt x="272" y="1014"/>
                  </a:lnTo>
                  <a:lnTo>
                    <a:pt x="252" y="1019"/>
                  </a:lnTo>
                  <a:lnTo>
                    <a:pt x="232" y="1021"/>
                  </a:lnTo>
                  <a:lnTo>
                    <a:pt x="212" y="1023"/>
                  </a:lnTo>
                  <a:lnTo>
                    <a:pt x="194" y="1024"/>
                  </a:lnTo>
                  <a:lnTo>
                    <a:pt x="172" y="1023"/>
                  </a:lnTo>
                  <a:lnTo>
                    <a:pt x="151" y="1021"/>
                  </a:lnTo>
                  <a:lnTo>
                    <a:pt x="131" y="1016"/>
                  </a:lnTo>
                  <a:lnTo>
                    <a:pt x="111" y="1011"/>
                  </a:lnTo>
                  <a:lnTo>
                    <a:pt x="102" y="1007"/>
                  </a:lnTo>
                  <a:lnTo>
                    <a:pt x="93" y="1003"/>
                  </a:lnTo>
                  <a:lnTo>
                    <a:pt x="85" y="999"/>
                  </a:lnTo>
                  <a:lnTo>
                    <a:pt x="77" y="993"/>
                  </a:lnTo>
                  <a:lnTo>
                    <a:pt x="69" y="989"/>
                  </a:lnTo>
                  <a:lnTo>
                    <a:pt x="62" y="984"/>
                  </a:lnTo>
                  <a:lnTo>
                    <a:pt x="55" y="977"/>
                  </a:lnTo>
                  <a:lnTo>
                    <a:pt x="50" y="971"/>
                  </a:lnTo>
                  <a:lnTo>
                    <a:pt x="43" y="963"/>
                  </a:lnTo>
                  <a:lnTo>
                    <a:pt x="37" y="955"/>
                  </a:lnTo>
                  <a:lnTo>
                    <a:pt x="31" y="948"/>
                  </a:lnTo>
                  <a:lnTo>
                    <a:pt x="27" y="939"/>
                  </a:lnTo>
                  <a:lnTo>
                    <a:pt x="22" y="930"/>
                  </a:lnTo>
                  <a:lnTo>
                    <a:pt x="18" y="921"/>
                  </a:lnTo>
                  <a:lnTo>
                    <a:pt x="15" y="913"/>
                  </a:lnTo>
                  <a:lnTo>
                    <a:pt x="12" y="904"/>
                  </a:lnTo>
                  <a:lnTo>
                    <a:pt x="8" y="884"/>
                  </a:lnTo>
                  <a:lnTo>
                    <a:pt x="6" y="860"/>
                  </a:lnTo>
                  <a:lnTo>
                    <a:pt x="4" y="833"/>
                  </a:lnTo>
                  <a:lnTo>
                    <a:pt x="3" y="802"/>
                  </a:lnTo>
                  <a:lnTo>
                    <a:pt x="0" y="747"/>
                  </a:lnTo>
                  <a:lnTo>
                    <a:pt x="0" y="55"/>
                  </a:lnTo>
                  <a:lnTo>
                    <a:pt x="1" y="49"/>
                  </a:lnTo>
                  <a:lnTo>
                    <a:pt x="3" y="45"/>
                  </a:lnTo>
                  <a:lnTo>
                    <a:pt x="4" y="41"/>
                  </a:lnTo>
                  <a:lnTo>
                    <a:pt x="6" y="36"/>
                  </a:lnTo>
                  <a:lnTo>
                    <a:pt x="9" y="34"/>
                  </a:lnTo>
                  <a:lnTo>
                    <a:pt x="12" y="31"/>
                  </a:lnTo>
                  <a:lnTo>
                    <a:pt x="17" y="29"/>
                  </a:lnTo>
                  <a:lnTo>
                    <a:pt x="21" y="28"/>
                  </a:lnTo>
                  <a:lnTo>
                    <a:pt x="188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2"/>
                  </a:lnTo>
                  <a:lnTo>
                    <a:pt x="218" y="7"/>
                  </a:lnTo>
                  <a:lnTo>
                    <a:pt x="219" y="13"/>
                  </a:lnTo>
                  <a:lnTo>
                    <a:pt x="219" y="21"/>
                  </a:lnTo>
                  <a:lnTo>
                    <a:pt x="219" y="787"/>
                  </a:lnTo>
                  <a:lnTo>
                    <a:pt x="220" y="799"/>
                  </a:lnTo>
                  <a:lnTo>
                    <a:pt x="221" y="810"/>
                  </a:lnTo>
                  <a:lnTo>
                    <a:pt x="223" y="819"/>
                  </a:lnTo>
                  <a:lnTo>
                    <a:pt x="225" y="826"/>
                  </a:lnTo>
                  <a:lnTo>
                    <a:pt x="230" y="832"/>
                  </a:lnTo>
                  <a:lnTo>
                    <a:pt x="234" y="836"/>
                  </a:lnTo>
                  <a:lnTo>
                    <a:pt x="241" y="838"/>
                  </a:lnTo>
                  <a:lnTo>
                    <a:pt x="246" y="839"/>
                  </a:lnTo>
                  <a:lnTo>
                    <a:pt x="262" y="838"/>
                  </a:lnTo>
                  <a:lnTo>
                    <a:pt x="276" y="836"/>
                  </a:lnTo>
                  <a:lnTo>
                    <a:pt x="289" y="833"/>
                  </a:lnTo>
                  <a:lnTo>
                    <a:pt x="301" y="828"/>
                  </a:lnTo>
                  <a:lnTo>
                    <a:pt x="308" y="826"/>
                  </a:lnTo>
                  <a:lnTo>
                    <a:pt x="313" y="827"/>
                  </a:lnTo>
                  <a:lnTo>
                    <a:pt x="317" y="828"/>
                  </a:lnTo>
                  <a:lnTo>
                    <a:pt x="319" y="830"/>
                  </a:lnTo>
                  <a:lnTo>
                    <a:pt x="320" y="833"/>
                  </a:lnTo>
                  <a:lnTo>
                    <a:pt x="322" y="835"/>
                  </a:lnTo>
                  <a:lnTo>
                    <a:pt x="353" y="962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3F5AFE2B-50AA-4C04-B5A9-3FF49DF1E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" y="718"/>
              <a:ext cx="63" cy="98"/>
            </a:xfrm>
            <a:custGeom>
              <a:avLst/>
              <a:gdLst>
                <a:gd name="T0" fmla="*/ 629 w 632"/>
                <a:gd name="T1" fmla="*/ 738 h 986"/>
                <a:gd name="T2" fmla="*/ 614 w 632"/>
                <a:gd name="T3" fmla="*/ 797 h 986"/>
                <a:gd name="T4" fmla="*/ 588 w 632"/>
                <a:gd name="T5" fmla="*/ 849 h 986"/>
                <a:gd name="T6" fmla="*/ 553 w 632"/>
                <a:gd name="T7" fmla="*/ 894 h 986"/>
                <a:gd name="T8" fmla="*/ 508 w 632"/>
                <a:gd name="T9" fmla="*/ 930 h 986"/>
                <a:gd name="T10" fmla="*/ 454 w 632"/>
                <a:gd name="T11" fmla="*/ 958 h 986"/>
                <a:gd name="T12" fmla="*/ 393 w 632"/>
                <a:gd name="T13" fmla="*/ 977 h 986"/>
                <a:gd name="T14" fmla="*/ 325 w 632"/>
                <a:gd name="T15" fmla="*/ 985 h 986"/>
                <a:gd name="T16" fmla="*/ 252 w 632"/>
                <a:gd name="T17" fmla="*/ 982 h 986"/>
                <a:gd name="T18" fmla="*/ 171 w 632"/>
                <a:gd name="T19" fmla="*/ 969 h 986"/>
                <a:gd name="T20" fmla="*/ 93 w 632"/>
                <a:gd name="T21" fmla="*/ 950 h 986"/>
                <a:gd name="T22" fmla="*/ 27 w 632"/>
                <a:gd name="T23" fmla="*/ 922 h 986"/>
                <a:gd name="T24" fmla="*/ 3 w 632"/>
                <a:gd name="T25" fmla="*/ 905 h 986"/>
                <a:gd name="T26" fmla="*/ 1 w 632"/>
                <a:gd name="T27" fmla="*/ 887 h 986"/>
                <a:gd name="T28" fmla="*/ 52 w 632"/>
                <a:gd name="T29" fmla="*/ 726 h 986"/>
                <a:gd name="T30" fmla="*/ 67 w 632"/>
                <a:gd name="T31" fmla="*/ 722 h 986"/>
                <a:gd name="T32" fmla="*/ 135 w 632"/>
                <a:gd name="T33" fmla="*/ 756 h 986"/>
                <a:gd name="T34" fmla="*/ 256 w 632"/>
                <a:gd name="T35" fmla="*/ 792 h 986"/>
                <a:gd name="T36" fmla="*/ 331 w 632"/>
                <a:gd name="T37" fmla="*/ 796 h 986"/>
                <a:gd name="T38" fmla="*/ 371 w 632"/>
                <a:gd name="T39" fmla="*/ 784 h 986"/>
                <a:gd name="T40" fmla="*/ 397 w 632"/>
                <a:gd name="T41" fmla="*/ 759 h 986"/>
                <a:gd name="T42" fmla="*/ 410 w 632"/>
                <a:gd name="T43" fmla="*/ 727 h 986"/>
                <a:gd name="T44" fmla="*/ 412 w 632"/>
                <a:gd name="T45" fmla="*/ 683 h 986"/>
                <a:gd name="T46" fmla="*/ 397 w 632"/>
                <a:gd name="T47" fmla="*/ 647 h 986"/>
                <a:gd name="T48" fmla="*/ 357 w 632"/>
                <a:gd name="T49" fmla="*/ 613 h 986"/>
                <a:gd name="T50" fmla="*/ 285 w 632"/>
                <a:gd name="T51" fmla="*/ 574 h 986"/>
                <a:gd name="T52" fmla="*/ 189 w 632"/>
                <a:gd name="T53" fmla="*/ 526 h 986"/>
                <a:gd name="T54" fmla="*/ 124 w 632"/>
                <a:gd name="T55" fmla="*/ 487 h 986"/>
                <a:gd name="T56" fmla="*/ 77 w 632"/>
                <a:gd name="T57" fmla="*/ 448 h 986"/>
                <a:gd name="T58" fmla="*/ 43 w 632"/>
                <a:gd name="T59" fmla="*/ 408 h 986"/>
                <a:gd name="T60" fmla="*/ 21 w 632"/>
                <a:gd name="T61" fmla="*/ 362 h 986"/>
                <a:gd name="T62" fmla="*/ 10 w 632"/>
                <a:gd name="T63" fmla="*/ 306 h 986"/>
                <a:gd name="T64" fmla="*/ 10 w 632"/>
                <a:gd name="T65" fmla="*/ 244 h 986"/>
                <a:gd name="T66" fmla="*/ 21 w 632"/>
                <a:gd name="T67" fmla="*/ 186 h 986"/>
                <a:gd name="T68" fmla="*/ 44 w 632"/>
                <a:gd name="T69" fmla="*/ 136 h 986"/>
                <a:gd name="T70" fmla="*/ 75 w 632"/>
                <a:gd name="T71" fmla="*/ 92 h 986"/>
                <a:gd name="T72" fmla="*/ 117 w 632"/>
                <a:gd name="T73" fmla="*/ 57 h 986"/>
                <a:gd name="T74" fmla="*/ 169 w 632"/>
                <a:gd name="T75" fmla="*/ 30 h 986"/>
                <a:gd name="T76" fmla="*/ 228 w 632"/>
                <a:gd name="T77" fmla="*/ 11 h 986"/>
                <a:gd name="T78" fmla="*/ 295 w 632"/>
                <a:gd name="T79" fmla="*/ 2 h 986"/>
                <a:gd name="T80" fmla="*/ 368 w 632"/>
                <a:gd name="T81" fmla="*/ 2 h 986"/>
                <a:gd name="T82" fmla="*/ 441 w 632"/>
                <a:gd name="T83" fmla="*/ 11 h 986"/>
                <a:gd name="T84" fmla="*/ 513 w 632"/>
                <a:gd name="T85" fmla="*/ 30 h 986"/>
                <a:gd name="T86" fmla="*/ 572 w 632"/>
                <a:gd name="T87" fmla="*/ 55 h 986"/>
                <a:gd name="T88" fmla="*/ 611 w 632"/>
                <a:gd name="T89" fmla="*/ 85 h 986"/>
                <a:gd name="T90" fmla="*/ 612 w 632"/>
                <a:gd name="T91" fmla="*/ 104 h 986"/>
                <a:gd name="T92" fmla="*/ 549 w 632"/>
                <a:gd name="T93" fmla="*/ 246 h 986"/>
                <a:gd name="T94" fmla="*/ 511 w 632"/>
                <a:gd name="T95" fmla="*/ 234 h 986"/>
                <a:gd name="T96" fmla="*/ 426 w 632"/>
                <a:gd name="T97" fmla="*/ 199 h 986"/>
                <a:gd name="T98" fmla="*/ 375 w 632"/>
                <a:gd name="T99" fmla="*/ 186 h 986"/>
                <a:gd name="T100" fmla="*/ 325 w 632"/>
                <a:gd name="T101" fmla="*/ 184 h 986"/>
                <a:gd name="T102" fmla="*/ 281 w 632"/>
                <a:gd name="T103" fmla="*/ 191 h 986"/>
                <a:gd name="T104" fmla="*/ 251 w 632"/>
                <a:gd name="T105" fmla="*/ 211 h 986"/>
                <a:gd name="T106" fmla="*/ 234 w 632"/>
                <a:gd name="T107" fmla="*/ 238 h 986"/>
                <a:gd name="T108" fmla="*/ 230 w 632"/>
                <a:gd name="T109" fmla="*/ 271 h 986"/>
                <a:gd name="T110" fmla="*/ 239 w 632"/>
                <a:gd name="T111" fmla="*/ 298 h 986"/>
                <a:gd name="T112" fmla="*/ 262 w 632"/>
                <a:gd name="T113" fmla="*/ 321 h 986"/>
                <a:gd name="T114" fmla="*/ 301 w 632"/>
                <a:gd name="T115" fmla="*/ 347 h 986"/>
                <a:gd name="T116" fmla="*/ 450 w 632"/>
                <a:gd name="T117" fmla="*/ 421 h 986"/>
                <a:gd name="T118" fmla="*/ 529 w 632"/>
                <a:gd name="T119" fmla="*/ 470 h 986"/>
                <a:gd name="T120" fmla="*/ 586 w 632"/>
                <a:gd name="T121" fmla="*/ 528 h 986"/>
                <a:gd name="T122" fmla="*/ 621 w 632"/>
                <a:gd name="T123" fmla="*/ 600 h 986"/>
                <a:gd name="T124" fmla="*/ 632 w 632"/>
                <a:gd name="T125" fmla="*/ 69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2" h="986">
                  <a:moveTo>
                    <a:pt x="632" y="690"/>
                  </a:moveTo>
                  <a:lnTo>
                    <a:pt x="632" y="706"/>
                  </a:lnTo>
                  <a:lnTo>
                    <a:pt x="631" y="722"/>
                  </a:lnTo>
                  <a:lnTo>
                    <a:pt x="629" y="738"/>
                  </a:lnTo>
                  <a:lnTo>
                    <a:pt x="627" y="753"/>
                  </a:lnTo>
                  <a:lnTo>
                    <a:pt x="623" y="768"/>
                  </a:lnTo>
                  <a:lnTo>
                    <a:pt x="619" y="782"/>
                  </a:lnTo>
                  <a:lnTo>
                    <a:pt x="614" y="797"/>
                  </a:lnTo>
                  <a:lnTo>
                    <a:pt x="608" y="811"/>
                  </a:lnTo>
                  <a:lnTo>
                    <a:pt x="603" y="824"/>
                  </a:lnTo>
                  <a:lnTo>
                    <a:pt x="596" y="837"/>
                  </a:lnTo>
                  <a:lnTo>
                    <a:pt x="588" y="849"/>
                  </a:lnTo>
                  <a:lnTo>
                    <a:pt x="581" y="861"/>
                  </a:lnTo>
                  <a:lnTo>
                    <a:pt x="572" y="872"/>
                  </a:lnTo>
                  <a:lnTo>
                    <a:pt x="563" y="883"/>
                  </a:lnTo>
                  <a:lnTo>
                    <a:pt x="553" y="894"/>
                  </a:lnTo>
                  <a:lnTo>
                    <a:pt x="542" y="904"/>
                  </a:lnTo>
                  <a:lnTo>
                    <a:pt x="531" y="914"/>
                  </a:lnTo>
                  <a:lnTo>
                    <a:pt x="520" y="922"/>
                  </a:lnTo>
                  <a:lnTo>
                    <a:pt x="508" y="930"/>
                  </a:lnTo>
                  <a:lnTo>
                    <a:pt x="496" y="939"/>
                  </a:lnTo>
                  <a:lnTo>
                    <a:pt x="483" y="945"/>
                  </a:lnTo>
                  <a:lnTo>
                    <a:pt x="469" y="952"/>
                  </a:lnTo>
                  <a:lnTo>
                    <a:pt x="454" y="958"/>
                  </a:lnTo>
                  <a:lnTo>
                    <a:pt x="440" y="964"/>
                  </a:lnTo>
                  <a:lnTo>
                    <a:pt x="425" y="969"/>
                  </a:lnTo>
                  <a:lnTo>
                    <a:pt x="408" y="974"/>
                  </a:lnTo>
                  <a:lnTo>
                    <a:pt x="393" y="977"/>
                  </a:lnTo>
                  <a:lnTo>
                    <a:pt x="376" y="980"/>
                  </a:lnTo>
                  <a:lnTo>
                    <a:pt x="360" y="982"/>
                  </a:lnTo>
                  <a:lnTo>
                    <a:pt x="342" y="983"/>
                  </a:lnTo>
                  <a:lnTo>
                    <a:pt x="325" y="985"/>
                  </a:lnTo>
                  <a:lnTo>
                    <a:pt x="307" y="986"/>
                  </a:lnTo>
                  <a:lnTo>
                    <a:pt x="290" y="985"/>
                  </a:lnTo>
                  <a:lnTo>
                    <a:pt x="272" y="983"/>
                  </a:lnTo>
                  <a:lnTo>
                    <a:pt x="252" y="982"/>
                  </a:lnTo>
                  <a:lnTo>
                    <a:pt x="233" y="980"/>
                  </a:lnTo>
                  <a:lnTo>
                    <a:pt x="212" y="977"/>
                  </a:lnTo>
                  <a:lnTo>
                    <a:pt x="192" y="974"/>
                  </a:lnTo>
                  <a:lnTo>
                    <a:pt x="171" y="969"/>
                  </a:lnTo>
                  <a:lnTo>
                    <a:pt x="151" y="965"/>
                  </a:lnTo>
                  <a:lnTo>
                    <a:pt x="132" y="961"/>
                  </a:lnTo>
                  <a:lnTo>
                    <a:pt x="112" y="955"/>
                  </a:lnTo>
                  <a:lnTo>
                    <a:pt x="93" y="950"/>
                  </a:lnTo>
                  <a:lnTo>
                    <a:pt x="74" y="943"/>
                  </a:lnTo>
                  <a:lnTo>
                    <a:pt x="57" y="936"/>
                  </a:lnTo>
                  <a:lnTo>
                    <a:pt x="40" y="930"/>
                  </a:lnTo>
                  <a:lnTo>
                    <a:pt x="27" y="922"/>
                  </a:lnTo>
                  <a:lnTo>
                    <a:pt x="15" y="915"/>
                  </a:lnTo>
                  <a:lnTo>
                    <a:pt x="10" y="911"/>
                  </a:lnTo>
                  <a:lnTo>
                    <a:pt x="6" y="908"/>
                  </a:lnTo>
                  <a:lnTo>
                    <a:pt x="3" y="905"/>
                  </a:lnTo>
                  <a:lnTo>
                    <a:pt x="1" y="900"/>
                  </a:lnTo>
                  <a:lnTo>
                    <a:pt x="0" y="897"/>
                  </a:lnTo>
                  <a:lnTo>
                    <a:pt x="0" y="893"/>
                  </a:lnTo>
                  <a:lnTo>
                    <a:pt x="1" y="887"/>
                  </a:lnTo>
                  <a:lnTo>
                    <a:pt x="3" y="882"/>
                  </a:lnTo>
                  <a:lnTo>
                    <a:pt x="48" y="733"/>
                  </a:lnTo>
                  <a:lnTo>
                    <a:pt x="50" y="729"/>
                  </a:lnTo>
                  <a:lnTo>
                    <a:pt x="52" y="726"/>
                  </a:lnTo>
                  <a:lnTo>
                    <a:pt x="56" y="722"/>
                  </a:lnTo>
                  <a:lnTo>
                    <a:pt x="59" y="722"/>
                  </a:lnTo>
                  <a:lnTo>
                    <a:pt x="62" y="722"/>
                  </a:lnTo>
                  <a:lnTo>
                    <a:pt x="67" y="722"/>
                  </a:lnTo>
                  <a:lnTo>
                    <a:pt x="71" y="725"/>
                  </a:lnTo>
                  <a:lnTo>
                    <a:pt x="74" y="727"/>
                  </a:lnTo>
                  <a:lnTo>
                    <a:pt x="104" y="742"/>
                  </a:lnTo>
                  <a:lnTo>
                    <a:pt x="135" y="756"/>
                  </a:lnTo>
                  <a:lnTo>
                    <a:pt x="166" y="768"/>
                  </a:lnTo>
                  <a:lnTo>
                    <a:pt x="196" y="778"/>
                  </a:lnTo>
                  <a:lnTo>
                    <a:pt x="227" y="787"/>
                  </a:lnTo>
                  <a:lnTo>
                    <a:pt x="256" y="792"/>
                  </a:lnTo>
                  <a:lnTo>
                    <a:pt x="282" y="797"/>
                  </a:lnTo>
                  <a:lnTo>
                    <a:pt x="307" y="798"/>
                  </a:lnTo>
                  <a:lnTo>
                    <a:pt x="319" y="797"/>
                  </a:lnTo>
                  <a:lnTo>
                    <a:pt x="331" y="796"/>
                  </a:lnTo>
                  <a:lnTo>
                    <a:pt x="342" y="793"/>
                  </a:lnTo>
                  <a:lnTo>
                    <a:pt x="352" y="791"/>
                  </a:lnTo>
                  <a:lnTo>
                    <a:pt x="362" y="788"/>
                  </a:lnTo>
                  <a:lnTo>
                    <a:pt x="371" y="784"/>
                  </a:lnTo>
                  <a:lnTo>
                    <a:pt x="379" y="779"/>
                  </a:lnTo>
                  <a:lnTo>
                    <a:pt x="385" y="773"/>
                  </a:lnTo>
                  <a:lnTo>
                    <a:pt x="392" y="767"/>
                  </a:lnTo>
                  <a:lnTo>
                    <a:pt x="397" y="759"/>
                  </a:lnTo>
                  <a:lnTo>
                    <a:pt x="402" y="752"/>
                  </a:lnTo>
                  <a:lnTo>
                    <a:pt x="406" y="744"/>
                  </a:lnTo>
                  <a:lnTo>
                    <a:pt x="408" y="735"/>
                  </a:lnTo>
                  <a:lnTo>
                    <a:pt x="410" y="727"/>
                  </a:lnTo>
                  <a:lnTo>
                    <a:pt x="413" y="717"/>
                  </a:lnTo>
                  <a:lnTo>
                    <a:pt x="413" y="706"/>
                  </a:lnTo>
                  <a:lnTo>
                    <a:pt x="413" y="694"/>
                  </a:lnTo>
                  <a:lnTo>
                    <a:pt x="412" y="683"/>
                  </a:lnTo>
                  <a:lnTo>
                    <a:pt x="409" y="673"/>
                  </a:lnTo>
                  <a:lnTo>
                    <a:pt x="406" y="663"/>
                  </a:lnTo>
                  <a:lnTo>
                    <a:pt x="403" y="656"/>
                  </a:lnTo>
                  <a:lnTo>
                    <a:pt x="397" y="647"/>
                  </a:lnTo>
                  <a:lnTo>
                    <a:pt x="390" y="638"/>
                  </a:lnTo>
                  <a:lnTo>
                    <a:pt x="381" y="629"/>
                  </a:lnTo>
                  <a:lnTo>
                    <a:pt x="370" y="622"/>
                  </a:lnTo>
                  <a:lnTo>
                    <a:pt x="357" y="613"/>
                  </a:lnTo>
                  <a:lnTo>
                    <a:pt x="342" y="604"/>
                  </a:lnTo>
                  <a:lnTo>
                    <a:pt x="326" y="595"/>
                  </a:lnTo>
                  <a:lnTo>
                    <a:pt x="306" y="585"/>
                  </a:lnTo>
                  <a:lnTo>
                    <a:pt x="285" y="574"/>
                  </a:lnTo>
                  <a:lnTo>
                    <a:pt x="260" y="562"/>
                  </a:lnTo>
                  <a:lnTo>
                    <a:pt x="234" y="549"/>
                  </a:lnTo>
                  <a:lnTo>
                    <a:pt x="209" y="537"/>
                  </a:lnTo>
                  <a:lnTo>
                    <a:pt x="189" y="526"/>
                  </a:lnTo>
                  <a:lnTo>
                    <a:pt x="170" y="516"/>
                  </a:lnTo>
                  <a:lnTo>
                    <a:pt x="153" y="506"/>
                  </a:lnTo>
                  <a:lnTo>
                    <a:pt x="138" y="496"/>
                  </a:lnTo>
                  <a:lnTo>
                    <a:pt x="124" y="487"/>
                  </a:lnTo>
                  <a:lnTo>
                    <a:pt x="110" y="477"/>
                  </a:lnTo>
                  <a:lnTo>
                    <a:pt x="97" y="467"/>
                  </a:lnTo>
                  <a:lnTo>
                    <a:pt x="86" y="458"/>
                  </a:lnTo>
                  <a:lnTo>
                    <a:pt x="77" y="448"/>
                  </a:lnTo>
                  <a:lnTo>
                    <a:pt x="67" y="438"/>
                  </a:lnTo>
                  <a:lnTo>
                    <a:pt x="58" y="428"/>
                  </a:lnTo>
                  <a:lnTo>
                    <a:pt x="50" y="419"/>
                  </a:lnTo>
                  <a:lnTo>
                    <a:pt x="43" y="408"/>
                  </a:lnTo>
                  <a:lnTo>
                    <a:pt x="36" y="397"/>
                  </a:lnTo>
                  <a:lnTo>
                    <a:pt x="30" y="386"/>
                  </a:lnTo>
                  <a:lnTo>
                    <a:pt x="25" y="374"/>
                  </a:lnTo>
                  <a:lnTo>
                    <a:pt x="21" y="362"/>
                  </a:lnTo>
                  <a:lnTo>
                    <a:pt x="16" y="349"/>
                  </a:lnTo>
                  <a:lnTo>
                    <a:pt x="14" y="336"/>
                  </a:lnTo>
                  <a:lnTo>
                    <a:pt x="11" y="321"/>
                  </a:lnTo>
                  <a:lnTo>
                    <a:pt x="10" y="306"/>
                  </a:lnTo>
                  <a:lnTo>
                    <a:pt x="9" y="291"/>
                  </a:lnTo>
                  <a:lnTo>
                    <a:pt x="9" y="274"/>
                  </a:lnTo>
                  <a:lnTo>
                    <a:pt x="9" y="259"/>
                  </a:lnTo>
                  <a:lnTo>
                    <a:pt x="10" y="244"/>
                  </a:lnTo>
                  <a:lnTo>
                    <a:pt x="11" y="229"/>
                  </a:lnTo>
                  <a:lnTo>
                    <a:pt x="14" y="214"/>
                  </a:lnTo>
                  <a:lnTo>
                    <a:pt x="17" y="200"/>
                  </a:lnTo>
                  <a:lnTo>
                    <a:pt x="21" y="186"/>
                  </a:lnTo>
                  <a:lnTo>
                    <a:pt x="26" y="173"/>
                  </a:lnTo>
                  <a:lnTo>
                    <a:pt x="30" y="160"/>
                  </a:lnTo>
                  <a:lnTo>
                    <a:pt x="37" y="148"/>
                  </a:lnTo>
                  <a:lnTo>
                    <a:pt x="44" y="136"/>
                  </a:lnTo>
                  <a:lnTo>
                    <a:pt x="51" y="124"/>
                  </a:lnTo>
                  <a:lnTo>
                    <a:pt x="59" y="113"/>
                  </a:lnTo>
                  <a:lnTo>
                    <a:pt x="67" y="102"/>
                  </a:lnTo>
                  <a:lnTo>
                    <a:pt x="75" y="92"/>
                  </a:lnTo>
                  <a:lnTo>
                    <a:pt x="85" y="82"/>
                  </a:lnTo>
                  <a:lnTo>
                    <a:pt x="95" y="73"/>
                  </a:lnTo>
                  <a:lnTo>
                    <a:pt x="106" y="65"/>
                  </a:lnTo>
                  <a:lnTo>
                    <a:pt x="117" y="57"/>
                  </a:lnTo>
                  <a:lnTo>
                    <a:pt x="129" y="49"/>
                  </a:lnTo>
                  <a:lnTo>
                    <a:pt x="141" y="42"/>
                  </a:lnTo>
                  <a:lnTo>
                    <a:pt x="155" y="35"/>
                  </a:lnTo>
                  <a:lnTo>
                    <a:pt x="169" y="30"/>
                  </a:lnTo>
                  <a:lnTo>
                    <a:pt x="182" y="24"/>
                  </a:lnTo>
                  <a:lnTo>
                    <a:pt x="197" y="20"/>
                  </a:lnTo>
                  <a:lnTo>
                    <a:pt x="213" y="15"/>
                  </a:lnTo>
                  <a:lnTo>
                    <a:pt x="228" y="11"/>
                  </a:lnTo>
                  <a:lnTo>
                    <a:pt x="244" y="8"/>
                  </a:lnTo>
                  <a:lnTo>
                    <a:pt x="260" y="6"/>
                  </a:lnTo>
                  <a:lnTo>
                    <a:pt x="278" y="3"/>
                  </a:lnTo>
                  <a:lnTo>
                    <a:pt x="295" y="2"/>
                  </a:lnTo>
                  <a:lnTo>
                    <a:pt x="313" y="1"/>
                  </a:lnTo>
                  <a:lnTo>
                    <a:pt x="330" y="0"/>
                  </a:lnTo>
                  <a:lnTo>
                    <a:pt x="349" y="1"/>
                  </a:lnTo>
                  <a:lnTo>
                    <a:pt x="368" y="2"/>
                  </a:lnTo>
                  <a:lnTo>
                    <a:pt x="385" y="3"/>
                  </a:lnTo>
                  <a:lnTo>
                    <a:pt x="404" y="6"/>
                  </a:lnTo>
                  <a:lnTo>
                    <a:pt x="423" y="8"/>
                  </a:lnTo>
                  <a:lnTo>
                    <a:pt x="441" y="11"/>
                  </a:lnTo>
                  <a:lnTo>
                    <a:pt x="459" y="15"/>
                  </a:lnTo>
                  <a:lnTo>
                    <a:pt x="477" y="20"/>
                  </a:lnTo>
                  <a:lnTo>
                    <a:pt x="495" y="24"/>
                  </a:lnTo>
                  <a:lnTo>
                    <a:pt x="513" y="30"/>
                  </a:lnTo>
                  <a:lnTo>
                    <a:pt x="528" y="35"/>
                  </a:lnTo>
                  <a:lnTo>
                    <a:pt x="543" y="42"/>
                  </a:lnTo>
                  <a:lnTo>
                    <a:pt x="558" y="48"/>
                  </a:lnTo>
                  <a:lnTo>
                    <a:pt x="572" y="55"/>
                  </a:lnTo>
                  <a:lnTo>
                    <a:pt x="584" y="62"/>
                  </a:lnTo>
                  <a:lnTo>
                    <a:pt x="596" y="70"/>
                  </a:lnTo>
                  <a:lnTo>
                    <a:pt x="605" y="77"/>
                  </a:lnTo>
                  <a:lnTo>
                    <a:pt x="611" y="85"/>
                  </a:lnTo>
                  <a:lnTo>
                    <a:pt x="614" y="90"/>
                  </a:lnTo>
                  <a:lnTo>
                    <a:pt x="615" y="94"/>
                  </a:lnTo>
                  <a:lnTo>
                    <a:pt x="615" y="98"/>
                  </a:lnTo>
                  <a:lnTo>
                    <a:pt x="612" y="104"/>
                  </a:lnTo>
                  <a:lnTo>
                    <a:pt x="558" y="237"/>
                  </a:lnTo>
                  <a:lnTo>
                    <a:pt x="555" y="242"/>
                  </a:lnTo>
                  <a:lnTo>
                    <a:pt x="552" y="245"/>
                  </a:lnTo>
                  <a:lnTo>
                    <a:pt x="549" y="246"/>
                  </a:lnTo>
                  <a:lnTo>
                    <a:pt x="545" y="247"/>
                  </a:lnTo>
                  <a:lnTo>
                    <a:pt x="540" y="246"/>
                  </a:lnTo>
                  <a:lnTo>
                    <a:pt x="533" y="244"/>
                  </a:lnTo>
                  <a:lnTo>
                    <a:pt x="511" y="234"/>
                  </a:lnTo>
                  <a:lnTo>
                    <a:pt x="488" y="223"/>
                  </a:lnTo>
                  <a:lnTo>
                    <a:pt x="464" y="213"/>
                  </a:lnTo>
                  <a:lnTo>
                    <a:pt x="439" y="203"/>
                  </a:lnTo>
                  <a:lnTo>
                    <a:pt x="426" y="199"/>
                  </a:lnTo>
                  <a:lnTo>
                    <a:pt x="414" y="195"/>
                  </a:lnTo>
                  <a:lnTo>
                    <a:pt x="401" y="191"/>
                  </a:lnTo>
                  <a:lnTo>
                    <a:pt x="387" y="188"/>
                  </a:lnTo>
                  <a:lnTo>
                    <a:pt x="375" y="186"/>
                  </a:lnTo>
                  <a:lnTo>
                    <a:pt x="362" y="185"/>
                  </a:lnTo>
                  <a:lnTo>
                    <a:pt x="350" y="184"/>
                  </a:lnTo>
                  <a:lnTo>
                    <a:pt x="338" y="184"/>
                  </a:lnTo>
                  <a:lnTo>
                    <a:pt x="325" y="184"/>
                  </a:lnTo>
                  <a:lnTo>
                    <a:pt x="312" y="185"/>
                  </a:lnTo>
                  <a:lnTo>
                    <a:pt x="301" y="186"/>
                  </a:lnTo>
                  <a:lnTo>
                    <a:pt x="291" y="189"/>
                  </a:lnTo>
                  <a:lnTo>
                    <a:pt x="281" y="191"/>
                  </a:lnTo>
                  <a:lnTo>
                    <a:pt x="272" y="196"/>
                  </a:lnTo>
                  <a:lnTo>
                    <a:pt x="264" y="200"/>
                  </a:lnTo>
                  <a:lnTo>
                    <a:pt x="257" y="206"/>
                  </a:lnTo>
                  <a:lnTo>
                    <a:pt x="251" y="211"/>
                  </a:lnTo>
                  <a:lnTo>
                    <a:pt x="246" y="218"/>
                  </a:lnTo>
                  <a:lnTo>
                    <a:pt x="240" y="224"/>
                  </a:lnTo>
                  <a:lnTo>
                    <a:pt x="237" y="231"/>
                  </a:lnTo>
                  <a:lnTo>
                    <a:pt x="234" y="238"/>
                  </a:lnTo>
                  <a:lnTo>
                    <a:pt x="233" y="246"/>
                  </a:lnTo>
                  <a:lnTo>
                    <a:pt x="230" y="255"/>
                  </a:lnTo>
                  <a:lnTo>
                    <a:pt x="230" y="263"/>
                  </a:lnTo>
                  <a:lnTo>
                    <a:pt x="230" y="271"/>
                  </a:lnTo>
                  <a:lnTo>
                    <a:pt x="231" y="279"/>
                  </a:lnTo>
                  <a:lnTo>
                    <a:pt x="234" y="286"/>
                  </a:lnTo>
                  <a:lnTo>
                    <a:pt x="236" y="293"/>
                  </a:lnTo>
                  <a:lnTo>
                    <a:pt x="239" y="298"/>
                  </a:lnTo>
                  <a:lnTo>
                    <a:pt x="244" y="305"/>
                  </a:lnTo>
                  <a:lnTo>
                    <a:pt x="249" y="310"/>
                  </a:lnTo>
                  <a:lnTo>
                    <a:pt x="254" y="316"/>
                  </a:lnTo>
                  <a:lnTo>
                    <a:pt x="262" y="321"/>
                  </a:lnTo>
                  <a:lnTo>
                    <a:pt x="270" y="328"/>
                  </a:lnTo>
                  <a:lnTo>
                    <a:pt x="280" y="333"/>
                  </a:lnTo>
                  <a:lnTo>
                    <a:pt x="290" y="340"/>
                  </a:lnTo>
                  <a:lnTo>
                    <a:pt x="301" y="347"/>
                  </a:lnTo>
                  <a:lnTo>
                    <a:pt x="314" y="353"/>
                  </a:lnTo>
                  <a:lnTo>
                    <a:pt x="328" y="361"/>
                  </a:lnTo>
                  <a:lnTo>
                    <a:pt x="345" y="368"/>
                  </a:lnTo>
                  <a:lnTo>
                    <a:pt x="450" y="421"/>
                  </a:lnTo>
                  <a:lnTo>
                    <a:pt x="472" y="433"/>
                  </a:lnTo>
                  <a:lnTo>
                    <a:pt x="493" y="445"/>
                  </a:lnTo>
                  <a:lnTo>
                    <a:pt x="511" y="457"/>
                  </a:lnTo>
                  <a:lnTo>
                    <a:pt x="529" y="470"/>
                  </a:lnTo>
                  <a:lnTo>
                    <a:pt x="545" y="484"/>
                  </a:lnTo>
                  <a:lnTo>
                    <a:pt x="561" y="498"/>
                  </a:lnTo>
                  <a:lnTo>
                    <a:pt x="574" y="513"/>
                  </a:lnTo>
                  <a:lnTo>
                    <a:pt x="586" y="528"/>
                  </a:lnTo>
                  <a:lnTo>
                    <a:pt x="597" y="544"/>
                  </a:lnTo>
                  <a:lnTo>
                    <a:pt x="606" y="562"/>
                  </a:lnTo>
                  <a:lnTo>
                    <a:pt x="615" y="580"/>
                  </a:lnTo>
                  <a:lnTo>
                    <a:pt x="621" y="600"/>
                  </a:lnTo>
                  <a:lnTo>
                    <a:pt x="626" y="621"/>
                  </a:lnTo>
                  <a:lnTo>
                    <a:pt x="629" y="643"/>
                  </a:lnTo>
                  <a:lnTo>
                    <a:pt x="631" y="666"/>
                  </a:lnTo>
                  <a:lnTo>
                    <a:pt x="632" y="690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59B30851-88CD-4FCF-B5A0-522B4EB54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" y="745"/>
              <a:ext cx="68" cy="100"/>
            </a:xfrm>
            <a:custGeom>
              <a:avLst/>
              <a:gdLst>
                <a:gd name="T0" fmla="*/ 517 w 683"/>
                <a:gd name="T1" fmla="*/ 612 h 999"/>
                <a:gd name="T2" fmla="*/ 509 w 683"/>
                <a:gd name="T3" fmla="*/ 644 h 999"/>
                <a:gd name="T4" fmla="*/ 500 w 683"/>
                <a:gd name="T5" fmla="*/ 680 h 999"/>
                <a:gd name="T6" fmla="*/ 485 w 683"/>
                <a:gd name="T7" fmla="*/ 737 h 999"/>
                <a:gd name="T8" fmla="*/ 466 w 683"/>
                <a:gd name="T9" fmla="*/ 797 h 999"/>
                <a:gd name="T10" fmla="*/ 442 w 683"/>
                <a:gd name="T11" fmla="*/ 855 h 999"/>
                <a:gd name="T12" fmla="*/ 411 w 683"/>
                <a:gd name="T13" fmla="*/ 907 h 999"/>
                <a:gd name="T14" fmla="*/ 370 w 683"/>
                <a:gd name="T15" fmla="*/ 951 h 999"/>
                <a:gd name="T16" fmla="*/ 325 w 683"/>
                <a:gd name="T17" fmla="*/ 979 h 999"/>
                <a:gd name="T18" fmla="*/ 274 w 683"/>
                <a:gd name="T19" fmla="*/ 994 h 999"/>
                <a:gd name="T20" fmla="*/ 216 w 683"/>
                <a:gd name="T21" fmla="*/ 999 h 999"/>
                <a:gd name="T22" fmla="*/ 183 w 683"/>
                <a:gd name="T23" fmla="*/ 997 h 999"/>
                <a:gd name="T24" fmla="*/ 141 w 683"/>
                <a:gd name="T25" fmla="*/ 989 h 999"/>
                <a:gd name="T26" fmla="*/ 98 w 683"/>
                <a:gd name="T27" fmla="*/ 978 h 999"/>
                <a:gd name="T28" fmla="*/ 58 w 683"/>
                <a:gd name="T29" fmla="*/ 963 h 999"/>
                <a:gd name="T30" fmla="*/ 24 w 683"/>
                <a:gd name="T31" fmla="*/ 944 h 999"/>
                <a:gd name="T32" fmla="*/ 7 w 683"/>
                <a:gd name="T33" fmla="*/ 931 h 999"/>
                <a:gd name="T34" fmla="*/ 7 w 683"/>
                <a:gd name="T35" fmla="*/ 916 h 999"/>
                <a:gd name="T36" fmla="*/ 65 w 683"/>
                <a:gd name="T37" fmla="*/ 794 h 999"/>
                <a:gd name="T38" fmla="*/ 74 w 683"/>
                <a:gd name="T39" fmla="*/ 788 h 999"/>
                <a:gd name="T40" fmla="*/ 84 w 683"/>
                <a:gd name="T41" fmla="*/ 789 h 999"/>
                <a:gd name="T42" fmla="*/ 114 w 683"/>
                <a:gd name="T43" fmla="*/ 803 h 999"/>
                <a:gd name="T44" fmla="*/ 159 w 683"/>
                <a:gd name="T45" fmla="*/ 822 h 999"/>
                <a:gd name="T46" fmla="*/ 199 w 683"/>
                <a:gd name="T47" fmla="*/ 829 h 999"/>
                <a:gd name="T48" fmla="*/ 226 w 683"/>
                <a:gd name="T49" fmla="*/ 826 h 999"/>
                <a:gd name="T50" fmla="*/ 247 w 683"/>
                <a:gd name="T51" fmla="*/ 820 h 999"/>
                <a:gd name="T52" fmla="*/ 264 w 683"/>
                <a:gd name="T53" fmla="*/ 809 h 999"/>
                <a:gd name="T54" fmla="*/ 278 w 683"/>
                <a:gd name="T55" fmla="*/ 789 h 999"/>
                <a:gd name="T56" fmla="*/ 289 w 683"/>
                <a:gd name="T57" fmla="*/ 762 h 999"/>
                <a:gd name="T58" fmla="*/ 256 w 683"/>
                <a:gd name="T59" fmla="*/ 693 h 999"/>
                <a:gd name="T60" fmla="*/ 236 w 683"/>
                <a:gd name="T61" fmla="*/ 690 h 999"/>
                <a:gd name="T62" fmla="*/ 229 w 683"/>
                <a:gd name="T63" fmla="*/ 676 h 999"/>
                <a:gd name="T64" fmla="*/ 0 w 683"/>
                <a:gd name="T65" fmla="*/ 35 h 999"/>
                <a:gd name="T66" fmla="*/ 3 w 683"/>
                <a:gd name="T67" fmla="*/ 24 h 999"/>
                <a:gd name="T68" fmla="*/ 21 w 683"/>
                <a:gd name="T69" fmla="*/ 19 h 999"/>
                <a:gd name="T70" fmla="*/ 214 w 683"/>
                <a:gd name="T71" fmla="*/ 0 h 999"/>
                <a:gd name="T72" fmla="*/ 224 w 683"/>
                <a:gd name="T73" fmla="*/ 4 h 999"/>
                <a:gd name="T74" fmla="*/ 229 w 683"/>
                <a:gd name="T75" fmla="*/ 19 h 999"/>
                <a:gd name="T76" fmla="*/ 330 w 683"/>
                <a:gd name="T77" fmla="*/ 410 h 999"/>
                <a:gd name="T78" fmla="*/ 344 w 683"/>
                <a:gd name="T79" fmla="*/ 489 h 999"/>
                <a:gd name="T80" fmla="*/ 359 w 683"/>
                <a:gd name="T81" fmla="*/ 563 h 999"/>
                <a:gd name="T82" fmla="*/ 368 w 683"/>
                <a:gd name="T83" fmla="*/ 498 h 999"/>
                <a:gd name="T84" fmla="*/ 379 w 683"/>
                <a:gd name="T85" fmla="*/ 430 h 999"/>
                <a:gd name="T86" fmla="*/ 470 w 683"/>
                <a:gd name="T87" fmla="*/ 20 h 999"/>
                <a:gd name="T88" fmla="*/ 476 w 683"/>
                <a:gd name="T89" fmla="*/ 3 h 999"/>
                <a:gd name="T90" fmla="*/ 497 w 683"/>
                <a:gd name="T91" fmla="*/ 1 h 999"/>
                <a:gd name="T92" fmla="*/ 676 w 683"/>
                <a:gd name="T93" fmla="*/ 22 h 999"/>
                <a:gd name="T94" fmla="*/ 681 w 683"/>
                <a:gd name="T95" fmla="*/ 34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3" h="999">
                  <a:moveTo>
                    <a:pt x="522" y="594"/>
                  </a:moveTo>
                  <a:lnTo>
                    <a:pt x="519" y="603"/>
                  </a:lnTo>
                  <a:lnTo>
                    <a:pt x="517" y="612"/>
                  </a:lnTo>
                  <a:lnTo>
                    <a:pt x="515" y="623"/>
                  </a:lnTo>
                  <a:lnTo>
                    <a:pt x="511" y="633"/>
                  </a:lnTo>
                  <a:lnTo>
                    <a:pt x="509" y="644"/>
                  </a:lnTo>
                  <a:lnTo>
                    <a:pt x="507" y="656"/>
                  </a:lnTo>
                  <a:lnTo>
                    <a:pt x="504" y="667"/>
                  </a:lnTo>
                  <a:lnTo>
                    <a:pt x="500" y="680"/>
                  </a:lnTo>
                  <a:lnTo>
                    <a:pt x="495" y="699"/>
                  </a:lnTo>
                  <a:lnTo>
                    <a:pt x="490" y="717"/>
                  </a:lnTo>
                  <a:lnTo>
                    <a:pt x="485" y="737"/>
                  </a:lnTo>
                  <a:lnTo>
                    <a:pt x="479" y="756"/>
                  </a:lnTo>
                  <a:lnTo>
                    <a:pt x="473" y="777"/>
                  </a:lnTo>
                  <a:lnTo>
                    <a:pt x="466" y="797"/>
                  </a:lnTo>
                  <a:lnTo>
                    <a:pt x="460" y="817"/>
                  </a:lnTo>
                  <a:lnTo>
                    <a:pt x="451" y="836"/>
                  </a:lnTo>
                  <a:lnTo>
                    <a:pt x="442" y="855"/>
                  </a:lnTo>
                  <a:lnTo>
                    <a:pt x="433" y="873"/>
                  </a:lnTo>
                  <a:lnTo>
                    <a:pt x="422" y="891"/>
                  </a:lnTo>
                  <a:lnTo>
                    <a:pt x="411" y="907"/>
                  </a:lnTo>
                  <a:lnTo>
                    <a:pt x="398" y="924"/>
                  </a:lnTo>
                  <a:lnTo>
                    <a:pt x="385" y="938"/>
                  </a:lnTo>
                  <a:lnTo>
                    <a:pt x="370" y="951"/>
                  </a:lnTo>
                  <a:lnTo>
                    <a:pt x="353" y="963"/>
                  </a:lnTo>
                  <a:lnTo>
                    <a:pt x="339" y="972"/>
                  </a:lnTo>
                  <a:lnTo>
                    <a:pt x="325" y="979"/>
                  </a:lnTo>
                  <a:lnTo>
                    <a:pt x="308" y="985"/>
                  </a:lnTo>
                  <a:lnTo>
                    <a:pt x="292" y="990"/>
                  </a:lnTo>
                  <a:lnTo>
                    <a:pt x="274" y="994"/>
                  </a:lnTo>
                  <a:lnTo>
                    <a:pt x="256" y="997"/>
                  </a:lnTo>
                  <a:lnTo>
                    <a:pt x="237" y="998"/>
                  </a:lnTo>
                  <a:lnTo>
                    <a:pt x="216" y="999"/>
                  </a:lnTo>
                  <a:lnTo>
                    <a:pt x="206" y="999"/>
                  </a:lnTo>
                  <a:lnTo>
                    <a:pt x="195" y="998"/>
                  </a:lnTo>
                  <a:lnTo>
                    <a:pt x="183" y="997"/>
                  </a:lnTo>
                  <a:lnTo>
                    <a:pt x="169" y="995"/>
                  </a:lnTo>
                  <a:lnTo>
                    <a:pt x="155" y="992"/>
                  </a:lnTo>
                  <a:lnTo>
                    <a:pt x="141" y="989"/>
                  </a:lnTo>
                  <a:lnTo>
                    <a:pt x="127" y="986"/>
                  </a:lnTo>
                  <a:lnTo>
                    <a:pt x="113" y="983"/>
                  </a:lnTo>
                  <a:lnTo>
                    <a:pt x="98" y="978"/>
                  </a:lnTo>
                  <a:lnTo>
                    <a:pt x="85" y="974"/>
                  </a:lnTo>
                  <a:lnTo>
                    <a:pt x="71" y="968"/>
                  </a:lnTo>
                  <a:lnTo>
                    <a:pt x="58" y="963"/>
                  </a:lnTo>
                  <a:lnTo>
                    <a:pt x="46" y="957"/>
                  </a:lnTo>
                  <a:lnTo>
                    <a:pt x="34" y="951"/>
                  </a:lnTo>
                  <a:lnTo>
                    <a:pt x="24" y="944"/>
                  </a:lnTo>
                  <a:lnTo>
                    <a:pt x="15" y="938"/>
                  </a:lnTo>
                  <a:lnTo>
                    <a:pt x="10" y="935"/>
                  </a:lnTo>
                  <a:lnTo>
                    <a:pt x="7" y="931"/>
                  </a:lnTo>
                  <a:lnTo>
                    <a:pt x="6" y="927"/>
                  </a:lnTo>
                  <a:lnTo>
                    <a:pt x="6" y="924"/>
                  </a:lnTo>
                  <a:lnTo>
                    <a:pt x="7" y="916"/>
                  </a:lnTo>
                  <a:lnTo>
                    <a:pt x="10" y="906"/>
                  </a:lnTo>
                  <a:lnTo>
                    <a:pt x="63" y="797"/>
                  </a:lnTo>
                  <a:lnTo>
                    <a:pt x="65" y="794"/>
                  </a:lnTo>
                  <a:lnTo>
                    <a:pt x="68" y="791"/>
                  </a:lnTo>
                  <a:lnTo>
                    <a:pt x="71" y="789"/>
                  </a:lnTo>
                  <a:lnTo>
                    <a:pt x="74" y="788"/>
                  </a:lnTo>
                  <a:lnTo>
                    <a:pt x="77" y="788"/>
                  </a:lnTo>
                  <a:lnTo>
                    <a:pt x="81" y="788"/>
                  </a:lnTo>
                  <a:lnTo>
                    <a:pt x="84" y="789"/>
                  </a:lnTo>
                  <a:lnTo>
                    <a:pt x="88" y="791"/>
                  </a:lnTo>
                  <a:lnTo>
                    <a:pt x="101" y="797"/>
                  </a:lnTo>
                  <a:lnTo>
                    <a:pt x="114" y="803"/>
                  </a:lnTo>
                  <a:lnTo>
                    <a:pt x="128" y="809"/>
                  </a:lnTo>
                  <a:lnTo>
                    <a:pt x="143" y="815"/>
                  </a:lnTo>
                  <a:lnTo>
                    <a:pt x="159" y="822"/>
                  </a:lnTo>
                  <a:lnTo>
                    <a:pt x="173" y="825"/>
                  </a:lnTo>
                  <a:lnTo>
                    <a:pt x="186" y="829"/>
                  </a:lnTo>
                  <a:lnTo>
                    <a:pt x="199" y="829"/>
                  </a:lnTo>
                  <a:lnTo>
                    <a:pt x="209" y="829"/>
                  </a:lnTo>
                  <a:lnTo>
                    <a:pt x="217" y="827"/>
                  </a:lnTo>
                  <a:lnTo>
                    <a:pt x="226" y="826"/>
                  </a:lnTo>
                  <a:lnTo>
                    <a:pt x="233" y="825"/>
                  </a:lnTo>
                  <a:lnTo>
                    <a:pt x="240" y="823"/>
                  </a:lnTo>
                  <a:lnTo>
                    <a:pt x="247" y="820"/>
                  </a:lnTo>
                  <a:lnTo>
                    <a:pt x="253" y="817"/>
                  </a:lnTo>
                  <a:lnTo>
                    <a:pt x="259" y="813"/>
                  </a:lnTo>
                  <a:lnTo>
                    <a:pt x="264" y="809"/>
                  </a:lnTo>
                  <a:lnTo>
                    <a:pt x="269" y="803"/>
                  </a:lnTo>
                  <a:lnTo>
                    <a:pt x="274" y="797"/>
                  </a:lnTo>
                  <a:lnTo>
                    <a:pt x="278" y="789"/>
                  </a:lnTo>
                  <a:lnTo>
                    <a:pt x="282" y="782"/>
                  </a:lnTo>
                  <a:lnTo>
                    <a:pt x="286" y="773"/>
                  </a:lnTo>
                  <a:lnTo>
                    <a:pt x="289" y="762"/>
                  </a:lnTo>
                  <a:lnTo>
                    <a:pt x="293" y="751"/>
                  </a:lnTo>
                  <a:lnTo>
                    <a:pt x="309" y="693"/>
                  </a:lnTo>
                  <a:lnTo>
                    <a:pt x="256" y="693"/>
                  </a:lnTo>
                  <a:lnTo>
                    <a:pt x="245" y="693"/>
                  </a:lnTo>
                  <a:lnTo>
                    <a:pt x="238" y="691"/>
                  </a:lnTo>
                  <a:lnTo>
                    <a:pt x="236" y="690"/>
                  </a:lnTo>
                  <a:lnTo>
                    <a:pt x="233" y="687"/>
                  </a:lnTo>
                  <a:lnTo>
                    <a:pt x="231" y="681"/>
                  </a:lnTo>
                  <a:lnTo>
                    <a:pt x="229" y="676"/>
                  </a:lnTo>
                  <a:lnTo>
                    <a:pt x="4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3" y="24"/>
                  </a:lnTo>
                  <a:lnTo>
                    <a:pt x="6" y="22"/>
                  </a:lnTo>
                  <a:lnTo>
                    <a:pt x="13" y="20"/>
                  </a:lnTo>
                  <a:lnTo>
                    <a:pt x="21" y="19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1"/>
                  </a:lnTo>
                  <a:lnTo>
                    <a:pt x="224" y="4"/>
                  </a:lnTo>
                  <a:lnTo>
                    <a:pt x="226" y="7"/>
                  </a:lnTo>
                  <a:lnTo>
                    <a:pt x="227" y="12"/>
                  </a:lnTo>
                  <a:lnTo>
                    <a:pt x="229" y="19"/>
                  </a:lnTo>
                  <a:lnTo>
                    <a:pt x="318" y="360"/>
                  </a:lnTo>
                  <a:lnTo>
                    <a:pt x="323" y="385"/>
                  </a:lnTo>
                  <a:lnTo>
                    <a:pt x="330" y="410"/>
                  </a:lnTo>
                  <a:lnTo>
                    <a:pt x="336" y="436"/>
                  </a:lnTo>
                  <a:lnTo>
                    <a:pt x="340" y="463"/>
                  </a:lnTo>
                  <a:lnTo>
                    <a:pt x="344" y="489"/>
                  </a:lnTo>
                  <a:lnTo>
                    <a:pt x="350" y="515"/>
                  </a:lnTo>
                  <a:lnTo>
                    <a:pt x="354" y="539"/>
                  </a:lnTo>
                  <a:lnTo>
                    <a:pt x="359" y="563"/>
                  </a:lnTo>
                  <a:lnTo>
                    <a:pt x="362" y="542"/>
                  </a:lnTo>
                  <a:lnTo>
                    <a:pt x="365" y="520"/>
                  </a:lnTo>
                  <a:lnTo>
                    <a:pt x="368" y="498"/>
                  </a:lnTo>
                  <a:lnTo>
                    <a:pt x="372" y="475"/>
                  </a:lnTo>
                  <a:lnTo>
                    <a:pt x="375" y="452"/>
                  </a:lnTo>
                  <a:lnTo>
                    <a:pt x="379" y="430"/>
                  </a:lnTo>
                  <a:lnTo>
                    <a:pt x="383" y="409"/>
                  </a:lnTo>
                  <a:lnTo>
                    <a:pt x="387" y="389"/>
                  </a:lnTo>
                  <a:lnTo>
                    <a:pt x="470" y="20"/>
                  </a:lnTo>
                  <a:lnTo>
                    <a:pt x="472" y="12"/>
                  </a:lnTo>
                  <a:lnTo>
                    <a:pt x="474" y="6"/>
                  </a:lnTo>
                  <a:lnTo>
                    <a:pt x="476" y="3"/>
                  </a:lnTo>
                  <a:lnTo>
                    <a:pt x="478" y="1"/>
                  </a:lnTo>
                  <a:lnTo>
                    <a:pt x="486" y="1"/>
                  </a:lnTo>
                  <a:lnTo>
                    <a:pt x="497" y="1"/>
                  </a:lnTo>
                  <a:lnTo>
                    <a:pt x="659" y="19"/>
                  </a:lnTo>
                  <a:lnTo>
                    <a:pt x="669" y="20"/>
                  </a:lnTo>
                  <a:lnTo>
                    <a:pt x="676" y="22"/>
                  </a:lnTo>
                  <a:lnTo>
                    <a:pt x="680" y="24"/>
                  </a:lnTo>
                  <a:lnTo>
                    <a:pt x="683" y="27"/>
                  </a:lnTo>
                  <a:lnTo>
                    <a:pt x="681" y="34"/>
                  </a:lnTo>
                  <a:lnTo>
                    <a:pt x="679" y="45"/>
                  </a:lnTo>
                  <a:lnTo>
                    <a:pt x="522" y="594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CA05B10C-7C98-478B-8CEC-06E3A0184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744"/>
              <a:ext cx="54" cy="73"/>
            </a:xfrm>
            <a:custGeom>
              <a:avLst/>
              <a:gdLst>
                <a:gd name="T0" fmla="*/ 534 w 536"/>
                <a:gd name="T1" fmla="*/ 546 h 731"/>
                <a:gd name="T2" fmla="*/ 522 w 536"/>
                <a:gd name="T3" fmla="*/ 593 h 731"/>
                <a:gd name="T4" fmla="*/ 501 w 536"/>
                <a:gd name="T5" fmla="*/ 633 h 731"/>
                <a:gd name="T6" fmla="*/ 473 w 536"/>
                <a:gd name="T7" fmla="*/ 667 h 731"/>
                <a:gd name="T8" fmla="*/ 437 w 536"/>
                <a:gd name="T9" fmla="*/ 693 h 731"/>
                <a:gd name="T10" fmla="*/ 395 w 536"/>
                <a:gd name="T11" fmla="*/ 713 h 731"/>
                <a:gd name="T12" fmla="*/ 309 w 536"/>
                <a:gd name="T13" fmla="*/ 730 h 731"/>
                <a:gd name="T14" fmla="*/ 223 w 536"/>
                <a:gd name="T15" fmla="*/ 728 h 731"/>
                <a:gd name="T16" fmla="*/ 149 w 536"/>
                <a:gd name="T17" fmla="*/ 717 h 731"/>
                <a:gd name="T18" fmla="*/ 41 w 536"/>
                <a:gd name="T19" fmla="*/ 679 h 731"/>
                <a:gd name="T20" fmla="*/ 0 w 536"/>
                <a:gd name="T21" fmla="*/ 655 h 731"/>
                <a:gd name="T22" fmla="*/ 39 w 536"/>
                <a:gd name="T23" fmla="*/ 515 h 731"/>
                <a:gd name="T24" fmla="*/ 49 w 536"/>
                <a:gd name="T25" fmla="*/ 503 h 731"/>
                <a:gd name="T26" fmla="*/ 66 w 536"/>
                <a:gd name="T27" fmla="*/ 507 h 731"/>
                <a:gd name="T28" fmla="*/ 113 w 536"/>
                <a:gd name="T29" fmla="*/ 528 h 731"/>
                <a:gd name="T30" fmla="*/ 167 w 536"/>
                <a:gd name="T31" fmla="*/ 549 h 731"/>
                <a:gd name="T32" fmla="*/ 220 w 536"/>
                <a:gd name="T33" fmla="*/ 564 h 731"/>
                <a:gd name="T34" fmla="*/ 265 w 536"/>
                <a:gd name="T35" fmla="*/ 569 h 731"/>
                <a:gd name="T36" fmla="*/ 305 w 536"/>
                <a:gd name="T37" fmla="*/ 562 h 731"/>
                <a:gd name="T38" fmla="*/ 323 w 536"/>
                <a:gd name="T39" fmla="*/ 549 h 731"/>
                <a:gd name="T40" fmla="*/ 332 w 536"/>
                <a:gd name="T41" fmla="*/ 528 h 731"/>
                <a:gd name="T42" fmla="*/ 332 w 536"/>
                <a:gd name="T43" fmla="*/ 502 h 731"/>
                <a:gd name="T44" fmla="*/ 320 w 536"/>
                <a:gd name="T45" fmla="*/ 482 h 731"/>
                <a:gd name="T46" fmla="*/ 276 w 536"/>
                <a:gd name="T47" fmla="*/ 459 h 731"/>
                <a:gd name="T48" fmla="*/ 174 w 536"/>
                <a:gd name="T49" fmla="*/ 416 h 731"/>
                <a:gd name="T50" fmla="*/ 100 w 536"/>
                <a:gd name="T51" fmla="*/ 378 h 731"/>
                <a:gd name="T52" fmla="*/ 53 w 536"/>
                <a:gd name="T53" fmla="*/ 331 h 731"/>
                <a:gd name="T54" fmla="*/ 26 w 536"/>
                <a:gd name="T55" fmla="*/ 266 h 731"/>
                <a:gd name="T56" fmla="*/ 24 w 536"/>
                <a:gd name="T57" fmla="*/ 197 h 731"/>
                <a:gd name="T58" fmla="*/ 34 w 536"/>
                <a:gd name="T59" fmla="*/ 151 h 731"/>
                <a:gd name="T60" fmla="*/ 55 w 536"/>
                <a:gd name="T61" fmla="*/ 111 h 731"/>
                <a:gd name="T62" fmla="*/ 82 w 536"/>
                <a:gd name="T63" fmla="*/ 76 h 731"/>
                <a:gd name="T64" fmla="*/ 118 w 536"/>
                <a:gd name="T65" fmla="*/ 46 h 731"/>
                <a:gd name="T66" fmla="*/ 159 w 536"/>
                <a:gd name="T67" fmla="*/ 24 h 731"/>
                <a:gd name="T68" fmla="*/ 234 w 536"/>
                <a:gd name="T69" fmla="*/ 5 h 731"/>
                <a:gd name="T70" fmla="*/ 357 w 536"/>
                <a:gd name="T71" fmla="*/ 5 h 731"/>
                <a:gd name="T72" fmla="*/ 415 w 536"/>
                <a:gd name="T73" fmla="*/ 15 h 731"/>
                <a:gd name="T74" fmla="*/ 507 w 536"/>
                <a:gd name="T75" fmla="*/ 54 h 731"/>
                <a:gd name="T76" fmla="*/ 518 w 536"/>
                <a:gd name="T77" fmla="*/ 66 h 731"/>
                <a:gd name="T78" fmla="*/ 469 w 536"/>
                <a:gd name="T79" fmla="*/ 194 h 731"/>
                <a:gd name="T80" fmla="*/ 459 w 536"/>
                <a:gd name="T81" fmla="*/ 201 h 731"/>
                <a:gd name="T82" fmla="*/ 427 w 536"/>
                <a:gd name="T83" fmla="*/ 191 h 731"/>
                <a:gd name="T84" fmla="*/ 351 w 536"/>
                <a:gd name="T85" fmla="*/ 164 h 731"/>
                <a:gd name="T86" fmla="*/ 284 w 536"/>
                <a:gd name="T87" fmla="*/ 158 h 731"/>
                <a:gd name="T88" fmla="*/ 239 w 536"/>
                <a:gd name="T89" fmla="*/ 173 h 731"/>
                <a:gd name="T90" fmla="*/ 226 w 536"/>
                <a:gd name="T91" fmla="*/ 191 h 731"/>
                <a:gd name="T92" fmla="*/ 224 w 536"/>
                <a:gd name="T93" fmla="*/ 217 h 731"/>
                <a:gd name="T94" fmla="*/ 232 w 536"/>
                <a:gd name="T95" fmla="*/ 238 h 731"/>
                <a:gd name="T96" fmla="*/ 257 w 536"/>
                <a:gd name="T97" fmla="*/ 255 h 731"/>
                <a:gd name="T98" fmla="*/ 348 w 536"/>
                <a:gd name="T99" fmla="*/ 293 h 731"/>
                <a:gd name="T100" fmla="*/ 443 w 536"/>
                <a:gd name="T101" fmla="*/ 338 h 731"/>
                <a:gd name="T102" fmla="*/ 501 w 536"/>
                <a:gd name="T103" fmla="*/ 390 h 731"/>
                <a:gd name="T104" fmla="*/ 529 w 536"/>
                <a:gd name="T105" fmla="*/ 45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6" h="731">
                  <a:moveTo>
                    <a:pt x="536" y="508"/>
                  </a:moveTo>
                  <a:lnTo>
                    <a:pt x="536" y="521"/>
                  </a:lnTo>
                  <a:lnTo>
                    <a:pt x="535" y="534"/>
                  </a:lnTo>
                  <a:lnTo>
                    <a:pt x="534" y="546"/>
                  </a:lnTo>
                  <a:lnTo>
                    <a:pt x="532" y="558"/>
                  </a:lnTo>
                  <a:lnTo>
                    <a:pt x="529" y="571"/>
                  </a:lnTo>
                  <a:lnTo>
                    <a:pt x="526" y="583"/>
                  </a:lnTo>
                  <a:lnTo>
                    <a:pt x="522" y="593"/>
                  </a:lnTo>
                  <a:lnTo>
                    <a:pt x="517" y="603"/>
                  </a:lnTo>
                  <a:lnTo>
                    <a:pt x="513" y="614"/>
                  </a:lnTo>
                  <a:lnTo>
                    <a:pt x="507" y="624"/>
                  </a:lnTo>
                  <a:lnTo>
                    <a:pt x="501" y="633"/>
                  </a:lnTo>
                  <a:lnTo>
                    <a:pt x="495" y="642"/>
                  </a:lnTo>
                  <a:lnTo>
                    <a:pt x="488" y="650"/>
                  </a:lnTo>
                  <a:lnTo>
                    <a:pt x="481" y="659"/>
                  </a:lnTo>
                  <a:lnTo>
                    <a:pt x="473" y="667"/>
                  </a:lnTo>
                  <a:lnTo>
                    <a:pt x="465" y="673"/>
                  </a:lnTo>
                  <a:lnTo>
                    <a:pt x="456" y="681"/>
                  </a:lnTo>
                  <a:lnTo>
                    <a:pt x="447" y="686"/>
                  </a:lnTo>
                  <a:lnTo>
                    <a:pt x="437" y="693"/>
                  </a:lnTo>
                  <a:lnTo>
                    <a:pt x="427" y="698"/>
                  </a:lnTo>
                  <a:lnTo>
                    <a:pt x="417" y="704"/>
                  </a:lnTo>
                  <a:lnTo>
                    <a:pt x="406" y="708"/>
                  </a:lnTo>
                  <a:lnTo>
                    <a:pt x="395" y="713"/>
                  </a:lnTo>
                  <a:lnTo>
                    <a:pt x="384" y="716"/>
                  </a:lnTo>
                  <a:lnTo>
                    <a:pt x="360" y="722"/>
                  </a:lnTo>
                  <a:lnTo>
                    <a:pt x="335" y="727"/>
                  </a:lnTo>
                  <a:lnTo>
                    <a:pt x="309" y="730"/>
                  </a:lnTo>
                  <a:lnTo>
                    <a:pt x="282" y="731"/>
                  </a:lnTo>
                  <a:lnTo>
                    <a:pt x="261" y="731"/>
                  </a:lnTo>
                  <a:lnTo>
                    <a:pt x="243" y="730"/>
                  </a:lnTo>
                  <a:lnTo>
                    <a:pt x="223" y="728"/>
                  </a:lnTo>
                  <a:lnTo>
                    <a:pt x="204" y="727"/>
                  </a:lnTo>
                  <a:lnTo>
                    <a:pt x="186" y="723"/>
                  </a:lnTo>
                  <a:lnTo>
                    <a:pt x="168" y="720"/>
                  </a:lnTo>
                  <a:lnTo>
                    <a:pt x="149" y="717"/>
                  </a:lnTo>
                  <a:lnTo>
                    <a:pt x="133" y="713"/>
                  </a:lnTo>
                  <a:lnTo>
                    <a:pt x="99" y="703"/>
                  </a:lnTo>
                  <a:lnTo>
                    <a:pt x="68" y="692"/>
                  </a:lnTo>
                  <a:lnTo>
                    <a:pt x="41" y="679"/>
                  </a:lnTo>
                  <a:lnTo>
                    <a:pt x="15" y="666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3" y="628"/>
                  </a:lnTo>
                  <a:lnTo>
                    <a:pt x="39" y="515"/>
                  </a:lnTo>
                  <a:lnTo>
                    <a:pt x="41" y="510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9" y="503"/>
                  </a:lnTo>
                  <a:lnTo>
                    <a:pt x="53" y="503"/>
                  </a:lnTo>
                  <a:lnTo>
                    <a:pt x="57" y="503"/>
                  </a:lnTo>
                  <a:lnTo>
                    <a:pt x="62" y="505"/>
                  </a:lnTo>
                  <a:lnTo>
                    <a:pt x="66" y="507"/>
                  </a:lnTo>
                  <a:lnTo>
                    <a:pt x="77" y="513"/>
                  </a:lnTo>
                  <a:lnTo>
                    <a:pt x="89" y="518"/>
                  </a:lnTo>
                  <a:lnTo>
                    <a:pt x="101" y="524"/>
                  </a:lnTo>
                  <a:lnTo>
                    <a:pt x="113" y="528"/>
                  </a:lnTo>
                  <a:lnTo>
                    <a:pt x="127" y="533"/>
                  </a:lnTo>
                  <a:lnTo>
                    <a:pt x="141" y="539"/>
                  </a:lnTo>
                  <a:lnTo>
                    <a:pt x="154" y="543"/>
                  </a:lnTo>
                  <a:lnTo>
                    <a:pt x="167" y="549"/>
                  </a:lnTo>
                  <a:lnTo>
                    <a:pt x="180" y="553"/>
                  </a:lnTo>
                  <a:lnTo>
                    <a:pt x="194" y="557"/>
                  </a:lnTo>
                  <a:lnTo>
                    <a:pt x="207" y="561"/>
                  </a:lnTo>
                  <a:lnTo>
                    <a:pt x="220" y="564"/>
                  </a:lnTo>
                  <a:lnTo>
                    <a:pt x="233" y="566"/>
                  </a:lnTo>
                  <a:lnTo>
                    <a:pt x="244" y="567"/>
                  </a:lnTo>
                  <a:lnTo>
                    <a:pt x="255" y="568"/>
                  </a:lnTo>
                  <a:lnTo>
                    <a:pt x="265" y="569"/>
                  </a:lnTo>
                  <a:lnTo>
                    <a:pt x="280" y="568"/>
                  </a:lnTo>
                  <a:lnTo>
                    <a:pt x="293" y="566"/>
                  </a:lnTo>
                  <a:lnTo>
                    <a:pt x="300" y="564"/>
                  </a:lnTo>
                  <a:lnTo>
                    <a:pt x="305" y="562"/>
                  </a:lnTo>
                  <a:lnTo>
                    <a:pt x="311" y="558"/>
                  </a:lnTo>
                  <a:lnTo>
                    <a:pt x="315" y="556"/>
                  </a:lnTo>
                  <a:lnTo>
                    <a:pt x="320" y="552"/>
                  </a:lnTo>
                  <a:lnTo>
                    <a:pt x="323" y="549"/>
                  </a:lnTo>
                  <a:lnTo>
                    <a:pt x="326" y="544"/>
                  </a:lnTo>
                  <a:lnTo>
                    <a:pt x="328" y="539"/>
                  </a:lnTo>
                  <a:lnTo>
                    <a:pt x="331" y="533"/>
                  </a:lnTo>
                  <a:lnTo>
                    <a:pt x="332" y="528"/>
                  </a:lnTo>
                  <a:lnTo>
                    <a:pt x="333" y="521"/>
                  </a:lnTo>
                  <a:lnTo>
                    <a:pt x="333" y="515"/>
                  </a:lnTo>
                  <a:lnTo>
                    <a:pt x="333" y="508"/>
                  </a:lnTo>
                  <a:lnTo>
                    <a:pt x="332" y="502"/>
                  </a:lnTo>
                  <a:lnTo>
                    <a:pt x="330" y="496"/>
                  </a:lnTo>
                  <a:lnTo>
                    <a:pt x="327" y="491"/>
                  </a:lnTo>
                  <a:lnTo>
                    <a:pt x="324" y="486"/>
                  </a:lnTo>
                  <a:lnTo>
                    <a:pt x="320" y="482"/>
                  </a:lnTo>
                  <a:lnTo>
                    <a:pt x="314" y="478"/>
                  </a:lnTo>
                  <a:lnTo>
                    <a:pt x="309" y="474"/>
                  </a:lnTo>
                  <a:lnTo>
                    <a:pt x="294" y="467"/>
                  </a:lnTo>
                  <a:lnTo>
                    <a:pt x="276" y="459"/>
                  </a:lnTo>
                  <a:lnTo>
                    <a:pt x="254" y="449"/>
                  </a:lnTo>
                  <a:lnTo>
                    <a:pt x="226" y="439"/>
                  </a:lnTo>
                  <a:lnTo>
                    <a:pt x="199" y="427"/>
                  </a:lnTo>
                  <a:lnTo>
                    <a:pt x="174" y="416"/>
                  </a:lnTo>
                  <a:lnTo>
                    <a:pt x="152" y="407"/>
                  </a:lnTo>
                  <a:lnTo>
                    <a:pt x="133" y="398"/>
                  </a:lnTo>
                  <a:lnTo>
                    <a:pt x="115" y="388"/>
                  </a:lnTo>
                  <a:lnTo>
                    <a:pt x="100" y="378"/>
                  </a:lnTo>
                  <a:lnTo>
                    <a:pt x="86" y="367"/>
                  </a:lnTo>
                  <a:lnTo>
                    <a:pt x="74" y="356"/>
                  </a:lnTo>
                  <a:lnTo>
                    <a:pt x="63" y="344"/>
                  </a:lnTo>
                  <a:lnTo>
                    <a:pt x="53" y="331"/>
                  </a:lnTo>
                  <a:lnTo>
                    <a:pt x="45" y="317"/>
                  </a:lnTo>
                  <a:lnTo>
                    <a:pt x="37" y="302"/>
                  </a:lnTo>
                  <a:lnTo>
                    <a:pt x="31" y="284"/>
                  </a:lnTo>
                  <a:lnTo>
                    <a:pt x="26" y="266"/>
                  </a:lnTo>
                  <a:lnTo>
                    <a:pt x="24" y="245"/>
                  </a:lnTo>
                  <a:lnTo>
                    <a:pt x="23" y="222"/>
                  </a:lnTo>
                  <a:lnTo>
                    <a:pt x="23" y="209"/>
                  </a:lnTo>
                  <a:lnTo>
                    <a:pt x="24" y="197"/>
                  </a:lnTo>
                  <a:lnTo>
                    <a:pt x="26" y="185"/>
                  </a:lnTo>
                  <a:lnTo>
                    <a:pt x="29" y="173"/>
                  </a:lnTo>
                  <a:lnTo>
                    <a:pt x="31" y="162"/>
                  </a:lnTo>
                  <a:lnTo>
                    <a:pt x="34" y="151"/>
                  </a:lnTo>
                  <a:lnTo>
                    <a:pt x="39" y="140"/>
                  </a:lnTo>
                  <a:lnTo>
                    <a:pt x="44" y="130"/>
                  </a:lnTo>
                  <a:lnTo>
                    <a:pt x="48" y="120"/>
                  </a:lnTo>
                  <a:lnTo>
                    <a:pt x="55" y="111"/>
                  </a:lnTo>
                  <a:lnTo>
                    <a:pt x="60" y="101"/>
                  </a:lnTo>
                  <a:lnTo>
                    <a:pt x="67" y="92"/>
                  </a:lnTo>
                  <a:lnTo>
                    <a:pt x="75" y="83"/>
                  </a:lnTo>
                  <a:lnTo>
                    <a:pt x="82" y="76"/>
                  </a:lnTo>
                  <a:lnTo>
                    <a:pt x="90" y="68"/>
                  </a:lnTo>
                  <a:lnTo>
                    <a:pt x="99" y="60"/>
                  </a:lnTo>
                  <a:lnTo>
                    <a:pt x="108" y="53"/>
                  </a:lnTo>
                  <a:lnTo>
                    <a:pt x="118" y="46"/>
                  </a:lnTo>
                  <a:lnTo>
                    <a:pt x="127" y="41"/>
                  </a:lnTo>
                  <a:lnTo>
                    <a:pt x="137" y="34"/>
                  </a:lnTo>
                  <a:lnTo>
                    <a:pt x="148" y="30"/>
                  </a:lnTo>
                  <a:lnTo>
                    <a:pt x="159" y="24"/>
                  </a:lnTo>
                  <a:lnTo>
                    <a:pt x="171" y="20"/>
                  </a:lnTo>
                  <a:lnTo>
                    <a:pt x="183" y="15"/>
                  </a:lnTo>
                  <a:lnTo>
                    <a:pt x="208" y="9"/>
                  </a:lnTo>
                  <a:lnTo>
                    <a:pt x="234" y="5"/>
                  </a:lnTo>
                  <a:lnTo>
                    <a:pt x="260" y="1"/>
                  </a:lnTo>
                  <a:lnTo>
                    <a:pt x="289" y="0"/>
                  </a:lnTo>
                  <a:lnTo>
                    <a:pt x="324" y="1"/>
                  </a:lnTo>
                  <a:lnTo>
                    <a:pt x="357" y="5"/>
                  </a:lnTo>
                  <a:lnTo>
                    <a:pt x="372" y="7"/>
                  </a:lnTo>
                  <a:lnTo>
                    <a:pt x="387" y="9"/>
                  </a:lnTo>
                  <a:lnTo>
                    <a:pt x="401" y="12"/>
                  </a:lnTo>
                  <a:lnTo>
                    <a:pt x="415" y="15"/>
                  </a:lnTo>
                  <a:lnTo>
                    <a:pt x="440" y="24"/>
                  </a:lnTo>
                  <a:lnTo>
                    <a:pt x="465" y="33"/>
                  </a:lnTo>
                  <a:lnTo>
                    <a:pt x="487" y="43"/>
                  </a:lnTo>
                  <a:lnTo>
                    <a:pt x="507" y="54"/>
                  </a:lnTo>
                  <a:lnTo>
                    <a:pt x="512" y="57"/>
                  </a:lnTo>
                  <a:lnTo>
                    <a:pt x="515" y="60"/>
                  </a:lnTo>
                  <a:lnTo>
                    <a:pt x="517" y="62"/>
                  </a:lnTo>
                  <a:lnTo>
                    <a:pt x="518" y="66"/>
                  </a:lnTo>
                  <a:lnTo>
                    <a:pt x="517" y="72"/>
                  </a:lnTo>
                  <a:lnTo>
                    <a:pt x="514" y="82"/>
                  </a:lnTo>
                  <a:lnTo>
                    <a:pt x="471" y="189"/>
                  </a:lnTo>
                  <a:lnTo>
                    <a:pt x="469" y="194"/>
                  </a:lnTo>
                  <a:lnTo>
                    <a:pt x="467" y="197"/>
                  </a:lnTo>
                  <a:lnTo>
                    <a:pt x="465" y="200"/>
                  </a:lnTo>
                  <a:lnTo>
                    <a:pt x="462" y="201"/>
                  </a:lnTo>
                  <a:lnTo>
                    <a:pt x="459" y="201"/>
                  </a:lnTo>
                  <a:lnTo>
                    <a:pt x="456" y="201"/>
                  </a:lnTo>
                  <a:lnTo>
                    <a:pt x="451" y="200"/>
                  </a:lnTo>
                  <a:lnTo>
                    <a:pt x="446" y="198"/>
                  </a:lnTo>
                  <a:lnTo>
                    <a:pt x="427" y="191"/>
                  </a:lnTo>
                  <a:lnTo>
                    <a:pt x="409" y="184"/>
                  </a:lnTo>
                  <a:lnTo>
                    <a:pt x="390" y="177"/>
                  </a:lnTo>
                  <a:lnTo>
                    <a:pt x="371" y="170"/>
                  </a:lnTo>
                  <a:lnTo>
                    <a:pt x="351" y="164"/>
                  </a:lnTo>
                  <a:lnTo>
                    <a:pt x="334" y="160"/>
                  </a:lnTo>
                  <a:lnTo>
                    <a:pt x="316" y="158"/>
                  </a:lnTo>
                  <a:lnTo>
                    <a:pt x="300" y="156"/>
                  </a:lnTo>
                  <a:lnTo>
                    <a:pt x="284" y="158"/>
                  </a:lnTo>
                  <a:lnTo>
                    <a:pt x="269" y="160"/>
                  </a:lnTo>
                  <a:lnTo>
                    <a:pt x="257" y="164"/>
                  </a:lnTo>
                  <a:lnTo>
                    <a:pt x="245" y="170"/>
                  </a:lnTo>
                  <a:lnTo>
                    <a:pt x="239" y="173"/>
                  </a:lnTo>
                  <a:lnTo>
                    <a:pt x="235" y="176"/>
                  </a:lnTo>
                  <a:lnTo>
                    <a:pt x="232" y="180"/>
                  </a:lnTo>
                  <a:lnTo>
                    <a:pt x="228" y="186"/>
                  </a:lnTo>
                  <a:lnTo>
                    <a:pt x="226" y="191"/>
                  </a:lnTo>
                  <a:lnTo>
                    <a:pt x="225" y="197"/>
                  </a:lnTo>
                  <a:lnTo>
                    <a:pt x="224" y="202"/>
                  </a:lnTo>
                  <a:lnTo>
                    <a:pt x="223" y="210"/>
                  </a:lnTo>
                  <a:lnTo>
                    <a:pt x="224" y="217"/>
                  </a:lnTo>
                  <a:lnTo>
                    <a:pt x="225" y="222"/>
                  </a:lnTo>
                  <a:lnTo>
                    <a:pt x="226" y="229"/>
                  </a:lnTo>
                  <a:lnTo>
                    <a:pt x="228" y="233"/>
                  </a:lnTo>
                  <a:lnTo>
                    <a:pt x="232" y="238"/>
                  </a:lnTo>
                  <a:lnTo>
                    <a:pt x="235" y="242"/>
                  </a:lnTo>
                  <a:lnTo>
                    <a:pt x="239" y="246"/>
                  </a:lnTo>
                  <a:lnTo>
                    <a:pt x="245" y="249"/>
                  </a:lnTo>
                  <a:lnTo>
                    <a:pt x="257" y="255"/>
                  </a:lnTo>
                  <a:lnTo>
                    <a:pt x="273" y="262"/>
                  </a:lnTo>
                  <a:lnTo>
                    <a:pt x="292" y="271"/>
                  </a:lnTo>
                  <a:lnTo>
                    <a:pt x="315" y="280"/>
                  </a:lnTo>
                  <a:lnTo>
                    <a:pt x="348" y="293"/>
                  </a:lnTo>
                  <a:lnTo>
                    <a:pt x="377" y="306"/>
                  </a:lnTo>
                  <a:lnTo>
                    <a:pt x="402" y="317"/>
                  </a:lnTo>
                  <a:lnTo>
                    <a:pt x="424" y="328"/>
                  </a:lnTo>
                  <a:lnTo>
                    <a:pt x="443" y="338"/>
                  </a:lnTo>
                  <a:lnTo>
                    <a:pt x="460" y="350"/>
                  </a:lnTo>
                  <a:lnTo>
                    <a:pt x="476" y="363"/>
                  </a:lnTo>
                  <a:lnTo>
                    <a:pt x="491" y="377"/>
                  </a:lnTo>
                  <a:lnTo>
                    <a:pt x="501" y="390"/>
                  </a:lnTo>
                  <a:lnTo>
                    <a:pt x="511" y="403"/>
                  </a:lnTo>
                  <a:lnTo>
                    <a:pt x="518" y="419"/>
                  </a:lnTo>
                  <a:lnTo>
                    <a:pt x="525" y="435"/>
                  </a:lnTo>
                  <a:lnTo>
                    <a:pt x="529" y="451"/>
                  </a:lnTo>
                  <a:lnTo>
                    <a:pt x="534" y="469"/>
                  </a:lnTo>
                  <a:lnTo>
                    <a:pt x="536" y="489"/>
                  </a:lnTo>
                  <a:lnTo>
                    <a:pt x="536" y="5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478FA993-4C4B-4103-8F74-C2432436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" y="724"/>
              <a:ext cx="53" cy="93"/>
            </a:xfrm>
            <a:custGeom>
              <a:avLst/>
              <a:gdLst>
                <a:gd name="T0" fmla="*/ 530 w 530"/>
                <a:gd name="T1" fmla="*/ 856 h 925"/>
                <a:gd name="T2" fmla="*/ 530 w 530"/>
                <a:gd name="T3" fmla="*/ 867 h 925"/>
                <a:gd name="T4" fmla="*/ 527 w 530"/>
                <a:gd name="T5" fmla="*/ 876 h 925"/>
                <a:gd name="T6" fmla="*/ 517 w 530"/>
                <a:gd name="T7" fmla="*/ 883 h 925"/>
                <a:gd name="T8" fmla="*/ 490 w 530"/>
                <a:gd name="T9" fmla="*/ 895 h 925"/>
                <a:gd name="T10" fmla="*/ 444 w 530"/>
                <a:gd name="T11" fmla="*/ 908 h 925"/>
                <a:gd name="T12" fmla="*/ 395 w 530"/>
                <a:gd name="T13" fmla="*/ 919 h 925"/>
                <a:gd name="T14" fmla="*/ 348 w 530"/>
                <a:gd name="T15" fmla="*/ 924 h 925"/>
                <a:gd name="T16" fmla="*/ 309 w 530"/>
                <a:gd name="T17" fmla="*/ 924 h 925"/>
                <a:gd name="T18" fmla="*/ 276 w 530"/>
                <a:gd name="T19" fmla="*/ 922 h 925"/>
                <a:gd name="T20" fmla="*/ 248 w 530"/>
                <a:gd name="T21" fmla="*/ 915 h 925"/>
                <a:gd name="T22" fmla="*/ 223 w 530"/>
                <a:gd name="T23" fmla="*/ 907 h 925"/>
                <a:gd name="T24" fmla="*/ 200 w 530"/>
                <a:gd name="T25" fmla="*/ 896 h 925"/>
                <a:gd name="T26" fmla="*/ 180 w 530"/>
                <a:gd name="T27" fmla="*/ 880 h 925"/>
                <a:gd name="T28" fmla="*/ 162 w 530"/>
                <a:gd name="T29" fmla="*/ 864 h 925"/>
                <a:gd name="T30" fmla="*/ 148 w 530"/>
                <a:gd name="T31" fmla="*/ 844 h 925"/>
                <a:gd name="T32" fmla="*/ 135 w 530"/>
                <a:gd name="T33" fmla="*/ 819 h 925"/>
                <a:gd name="T34" fmla="*/ 125 w 530"/>
                <a:gd name="T35" fmla="*/ 790 h 925"/>
                <a:gd name="T36" fmla="*/ 119 w 530"/>
                <a:gd name="T37" fmla="*/ 758 h 925"/>
                <a:gd name="T38" fmla="*/ 117 w 530"/>
                <a:gd name="T39" fmla="*/ 720 h 925"/>
                <a:gd name="T40" fmla="*/ 116 w 530"/>
                <a:gd name="T41" fmla="*/ 373 h 925"/>
                <a:gd name="T42" fmla="*/ 16 w 530"/>
                <a:gd name="T43" fmla="*/ 373 h 925"/>
                <a:gd name="T44" fmla="*/ 6 w 530"/>
                <a:gd name="T45" fmla="*/ 371 h 925"/>
                <a:gd name="T46" fmla="*/ 2 w 530"/>
                <a:gd name="T47" fmla="*/ 368 h 925"/>
                <a:gd name="T48" fmla="*/ 0 w 530"/>
                <a:gd name="T49" fmla="*/ 358 h 925"/>
                <a:gd name="T50" fmla="*/ 0 w 530"/>
                <a:gd name="T51" fmla="*/ 243 h 925"/>
                <a:gd name="T52" fmla="*/ 1 w 530"/>
                <a:gd name="T53" fmla="*/ 229 h 925"/>
                <a:gd name="T54" fmla="*/ 3 w 530"/>
                <a:gd name="T55" fmla="*/ 222 h 925"/>
                <a:gd name="T56" fmla="*/ 11 w 530"/>
                <a:gd name="T57" fmla="*/ 219 h 925"/>
                <a:gd name="T58" fmla="*/ 25 w 530"/>
                <a:gd name="T59" fmla="*/ 218 h 925"/>
                <a:gd name="T60" fmla="*/ 116 w 530"/>
                <a:gd name="T61" fmla="*/ 41 h 925"/>
                <a:gd name="T62" fmla="*/ 119 w 530"/>
                <a:gd name="T63" fmla="*/ 23 h 925"/>
                <a:gd name="T64" fmla="*/ 125 w 530"/>
                <a:gd name="T65" fmla="*/ 19 h 925"/>
                <a:gd name="T66" fmla="*/ 137 w 530"/>
                <a:gd name="T67" fmla="*/ 17 h 925"/>
                <a:gd name="T68" fmla="*/ 312 w 530"/>
                <a:gd name="T69" fmla="*/ 0 h 925"/>
                <a:gd name="T70" fmla="*/ 323 w 530"/>
                <a:gd name="T71" fmla="*/ 1 h 925"/>
                <a:gd name="T72" fmla="*/ 328 w 530"/>
                <a:gd name="T73" fmla="*/ 4 h 925"/>
                <a:gd name="T74" fmla="*/ 330 w 530"/>
                <a:gd name="T75" fmla="*/ 14 h 925"/>
                <a:gd name="T76" fmla="*/ 330 w 530"/>
                <a:gd name="T77" fmla="*/ 218 h 925"/>
                <a:gd name="T78" fmla="*/ 499 w 530"/>
                <a:gd name="T79" fmla="*/ 218 h 925"/>
                <a:gd name="T80" fmla="*/ 510 w 530"/>
                <a:gd name="T81" fmla="*/ 220 h 925"/>
                <a:gd name="T82" fmla="*/ 514 w 530"/>
                <a:gd name="T83" fmla="*/ 226 h 925"/>
                <a:gd name="T84" fmla="*/ 514 w 530"/>
                <a:gd name="T85" fmla="*/ 236 h 925"/>
                <a:gd name="T86" fmla="*/ 491 w 530"/>
                <a:gd name="T87" fmla="*/ 354 h 925"/>
                <a:gd name="T88" fmla="*/ 487 w 530"/>
                <a:gd name="T89" fmla="*/ 364 h 925"/>
                <a:gd name="T90" fmla="*/ 483 w 530"/>
                <a:gd name="T91" fmla="*/ 370 h 925"/>
                <a:gd name="T92" fmla="*/ 476 w 530"/>
                <a:gd name="T93" fmla="*/ 372 h 925"/>
                <a:gd name="T94" fmla="*/ 466 w 530"/>
                <a:gd name="T95" fmla="*/ 373 h 925"/>
                <a:gd name="T96" fmla="*/ 330 w 530"/>
                <a:gd name="T97" fmla="*/ 681 h 925"/>
                <a:gd name="T98" fmla="*/ 334 w 530"/>
                <a:gd name="T99" fmla="*/ 714 h 925"/>
                <a:gd name="T100" fmla="*/ 336 w 530"/>
                <a:gd name="T101" fmla="*/ 725 h 925"/>
                <a:gd name="T102" fmla="*/ 340 w 530"/>
                <a:gd name="T103" fmla="*/ 733 h 925"/>
                <a:gd name="T104" fmla="*/ 346 w 530"/>
                <a:gd name="T105" fmla="*/ 739 h 925"/>
                <a:gd name="T106" fmla="*/ 353 w 530"/>
                <a:gd name="T107" fmla="*/ 743 h 925"/>
                <a:gd name="T108" fmla="*/ 374 w 530"/>
                <a:gd name="T109" fmla="*/ 746 h 925"/>
                <a:gd name="T110" fmla="*/ 394 w 530"/>
                <a:gd name="T111" fmla="*/ 745 h 925"/>
                <a:gd name="T112" fmla="*/ 416 w 530"/>
                <a:gd name="T113" fmla="*/ 740 h 925"/>
                <a:gd name="T114" fmla="*/ 441 w 530"/>
                <a:gd name="T115" fmla="*/ 732 h 925"/>
                <a:gd name="T116" fmla="*/ 474 w 530"/>
                <a:gd name="T117" fmla="*/ 719 h 925"/>
                <a:gd name="T118" fmla="*/ 483 w 530"/>
                <a:gd name="T119" fmla="*/ 716 h 925"/>
                <a:gd name="T120" fmla="*/ 490 w 530"/>
                <a:gd name="T121" fmla="*/ 718 h 925"/>
                <a:gd name="T122" fmla="*/ 495 w 530"/>
                <a:gd name="T123" fmla="*/ 723 h 925"/>
                <a:gd name="T124" fmla="*/ 499 w 530"/>
                <a:gd name="T125" fmla="*/ 732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925">
                  <a:moveTo>
                    <a:pt x="528" y="849"/>
                  </a:moveTo>
                  <a:lnTo>
                    <a:pt x="530" y="856"/>
                  </a:lnTo>
                  <a:lnTo>
                    <a:pt x="530" y="862"/>
                  </a:lnTo>
                  <a:lnTo>
                    <a:pt x="530" y="867"/>
                  </a:lnTo>
                  <a:lnTo>
                    <a:pt x="529" y="872"/>
                  </a:lnTo>
                  <a:lnTo>
                    <a:pt x="527" y="876"/>
                  </a:lnTo>
                  <a:lnTo>
                    <a:pt x="524" y="879"/>
                  </a:lnTo>
                  <a:lnTo>
                    <a:pt x="517" y="883"/>
                  </a:lnTo>
                  <a:lnTo>
                    <a:pt x="510" y="886"/>
                  </a:lnTo>
                  <a:lnTo>
                    <a:pt x="490" y="895"/>
                  </a:lnTo>
                  <a:lnTo>
                    <a:pt x="468" y="901"/>
                  </a:lnTo>
                  <a:lnTo>
                    <a:pt x="444" y="908"/>
                  </a:lnTo>
                  <a:lnTo>
                    <a:pt x="419" y="914"/>
                  </a:lnTo>
                  <a:lnTo>
                    <a:pt x="395" y="919"/>
                  </a:lnTo>
                  <a:lnTo>
                    <a:pt x="371" y="922"/>
                  </a:lnTo>
                  <a:lnTo>
                    <a:pt x="348" y="924"/>
                  </a:lnTo>
                  <a:lnTo>
                    <a:pt x="327" y="925"/>
                  </a:lnTo>
                  <a:lnTo>
                    <a:pt x="309" y="924"/>
                  </a:lnTo>
                  <a:lnTo>
                    <a:pt x="293" y="923"/>
                  </a:lnTo>
                  <a:lnTo>
                    <a:pt x="276" y="922"/>
                  </a:lnTo>
                  <a:lnTo>
                    <a:pt x="262" y="919"/>
                  </a:lnTo>
                  <a:lnTo>
                    <a:pt x="248" y="915"/>
                  </a:lnTo>
                  <a:lnTo>
                    <a:pt x="235" y="912"/>
                  </a:lnTo>
                  <a:lnTo>
                    <a:pt x="223" y="907"/>
                  </a:lnTo>
                  <a:lnTo>
                    <a:pt x="211" y="901"/>
                  </a:lnTo>
                  <a:lnTo>
                    <a:pt x="200" y="896"/>
                  </a:lnTo>
                  <a:lnTo>
                    <a:pt x="189" y="888"/>
                  </a:lnTo>
                  <a:lnTo>
                    <a:pt x="180" y="880"/>
                  </a:lnTo>
                  <a:lnTo>
                    <a:pt x="171" y="873"/>
                  </a:lnTo>
                  <a:lnTo>
                    <a:pt x="162" y="864"/>
                  </a:lnTo>
                  <a:lnTo>
                    <a:pt x="155" y="854"/>
                  </a:lnTo>
                  <a:lnTo>
                    <a:pt x="148" y="844"/>
                  </a:lnTo>
                  <a:lnTo>
                    <a:pt x="141" y="833"/>
                  </a:lnTo>
                  <a:lnTo>
                    <a:pt x="135" y="819"/>
                  </a:lnTo>
                  <a:lnTo>
                    <a:pt x="129" y="805"/>
                  </a:lnTo>
                  <a:lnTo>
                    <a:pt x="125" y="790"/>
                  </a:lnTo>
                  <a:lnTo>
                    <a:pt x="122" y="774"/>
                  </a:lnTo>
                  <a:lnTo>
                    <a:pt x="119" y="758"/>
                  </a:lnTo>
                  <a:lnTo>
                    <a:pt x="118" y="740"/>
                  </a:lnTo>
                  <a:lnTo>
                    <a:pt x="117" y="720"/>
                  </a:lnTo>
                  <a:lnTo>
                    <a:pt x="116" y="698"/>
                  </a:lnTo>
                  <a:lnTo>
                    <a:pt x="116" y="373"/>
                  </a:lnTo>
                  <a:lnTo>
                    <a:pt x="24" y="373"/>
                  </a:lnTo>
                  <a:lnTo>
                    <a:pt x="16" y="373"/>
                  </a:lnTo>
                  <a:lnTo>
                    <a:pt x="10" y="372"/>
                  </a:lnTo>
                  <a:lnTo>
                    <a:pt x="6" y="371"/>
                  </a:lnTo>
                  <a:lnTo>
                    <a:pt x="3" y="370"/>
                  </a:lnTo>
                  <a:lnTo>
                    <a:pt x="2" y="368"/>
                  </a:lnTo>
                  <a:lnTo>
                    <a:pt x="1" y="364"/>
                  </a:lnTo>
                  <a:lnTo>
                    <a:pt x="0" y="358"/>
                  </a:lnTo>
                  <a:lnTo>
                    <a:pt x="0" y="349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1" y="229"/>
                  </a:lnTo>
                  <a:lnTo>
                    <a:pt x="2" y="225"/>
                  </a:lnTo>
                  <a:lnTo>
                    <a:pt x="3" y="222"/>
                  </a:lnTo>
                  <a:lnTo>
                    <a:pt x="6" y="220"/>
                  </a:lnTo>
                  <a:lnTo>
                    <a:pt x="11" y="219"/>
                  </a:lnTo>
                  <a:lnTo>
                    <a:pt x="16" y="218"/>
                  </a:lnTo>
                  <a:lnTo>
                    <a:pt x="25" y="218"/>
                  </a:lnTo>
                  <a:lnTo>
                    <a:pt x="116" y="218"/>
                  </a:lnTo>
                  <a:lnTo>
                    <a:pt x="116" y="41"/>
                  </a:lnTo>
                  <a:lnTo>
                    <a:pt x="117" y="29"/>
                  </a:lnTo>
                  <a:lnTo>
                    <a:pt x="119" y="23"/>
                  </a:lnTo>
                  <a:lnTo>
                    <a:pt x="122" y="22"/>
                  </a:lnTo>
                  <a:lnTo>
                    <a:pt x="125" y="19"/>
                  </a:lnTo>
                  <a:lnTo>
                    <a:pt x="130" y="18"/>
                  </a:lnTo>
                  <a:lnTo>
                    <a:pt x="137" y="17"/>
                  </a:lnTo>
                  <a:lnTo>
                    <a:pt x="304" y="1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3" y="1"/>
                  </a:lnTo>
                  <a:lnTo>
                    <a:pt x="326" y="2"/>
                  </a:lnTo>
                  <a:lnTo>
                    <a:pt x="328" y="4"/>
                  </a:lnTo>
                  <a:lnTo>
                    <a:pt x="329" y="8"/>
                  </a:lnTo>
                  <a:lnTo>
                    <a:pt x="330" y="14"/>
                  </a:lnTo>
                  <a:lnTo>
                    <a:pt x="330" y="20"/>
                  </a:lnTo>
                  <a:lnTo>
                    <a:pt x="330" y="218"/>
                  </a:lnTo>
                  <a:lnTo>
                    <a:pt x="491" y="218"/>
                  </a:lnTo>
                  <a:lnTo>
                    <a:pt x="499" y="218"/>
                  </a:lnTo>
                  <a:lnTo>
                    <a:pt x="506" y="219"/>
                  </a:lnTo>
                  <a:lnTo>
                    <a:pt x="510" y="220"/>
                  </a:lnTo>
                  <a:lnTo>
                    <a:pt x="513" y="223"/>
                  </a:lnTo>
                  <a:lnTo>
                    <a:pt x="514" y="226"/>
                  </a:lnTo>
                  <a:lnTo>
                    <a:pt x="514" y="230"/>
                  </a:lnTo>
                  <a:lnTo>
                    <a:pt x="514" y="236"/>
                  </a:lnTo>
                  <a:lnTo>
                    <a:pt x="513" y="241"/>
                  </a:lnTo>
                  <a:lnTo>
                    <a:pt x="491" y="354"/>
                  </a:lnTo>
                  <a:lnTo>
                    <a:pt x="490" y="359"/>
                  </a:lnTo>
                  <a:lnTo>
                    <a:pt x="487" y="364"/>
                  </a:lnTo>
                  <a:lnTo>
                    <a:pt x="485" y="367"/>
                  </a:lnTo>
                  <a:lnTo>
                    <a:pt x="483" y="370"/>
                  </a:lnTo>
                  <a:lnTo>
                    <a:pt x="480" y="371"/>
                  </a:lnTo>
                  <a:lnTo>
                    <a:pt x="476" y="372"/>
                  </a:lnTo>
                  <a:lnTo>
                    <a:pt x="472" y="373"/>
                  </a:lnTo>
                  <a:lnTo>
                    <a:pt x="466" y="373"/>
                  </a:lnTo>
                  <a:lnTo>
                    <a:pt x="330" y="373"/>
                  </a:lnTo>
                  <a:lnTo>
                    <a:pt x="330" y="681"/>
                  </a:lnTo>
                  <a:lnTo>
                    <a:pt x="331" y="699"/>
                  </a:lnTo>
                  <a:lnTo>
                    <a:pt x="334" y="714"/>
                  </a:lnTo>
                  <a:lnTo>
                    <a:pt x="335" y="720"/>
                  </a:lnTo>
                  <a:lnTo>
                    <a:pt x="336" y="725"/>
                  </a:lnTo>
                  <a:lnTo>
                    <a:pt x="338" y="730"/>
                  </a:lnTo>
                  <a:lnTo>
                    <a:pt x="340" y="733"/>
                  </a:lnTo>
                  <a:lnTo>
                    <a:pt x="343" y="736"/>
                  </a:lnTo>
                  <a:lnTo>
                    <a:pt x="346" y="739"/>
                  </a:lnTo>
                  <a:lnTo>
                    <a:pt x="350" y="742"/>
                  </a:lnTo>
                  <a:lnTo>
                    <a:pt x="353" y="743"/>
                  </a:lnTo>
                  <a:lnTo>
                    <a:pt x="363" y="746"/>
                  </a:lnTo>
                  <a:lnTo>
                    <a:pt x="374" y="746"/>
                  </a:lnTo>
                  <a:lnTo>
                    <a:pt x="384" y="746"/>
                  </a:lnTo>
                  <a:lnTo>
                    <a:pt x="394" y="745"/>
                  </a:lnTo>
                  <a:lnTo>
                    <a:pt x="405" y="743"/>
                  </a:lnTo>
                  <a:lnTo>
                    <a:pt x="416" y="740"/>
                  </a:lnTo>
                  <a:lnTo>
                    <a:pt x="427" y="736"/>
                  </a:lnTo>
                  <a:lnTo>
                    <a:pt x="441" y="732"/>
                  </a:lnTo>
                  <a:lnTo>
                    <a:pt x="457" y="726"/>
                  </a:lnTo>
                  <a:lnTo>
                    <a:pt x="474" y="719"/>
                  </a:lnTo>
                  <a:lnTo>
                    <a:pt x="479" y="718"/>
                  </a:lnTo>
                  <a:lnTo>
                    <a:pt x="483" y="716"/>
                  </a:lnTo>
                  <a:lnTo>
                    <a:pt x="486" y="716"/>
                  </a:lnTo>
                  <a:lnTo>
                    <a:pt x="490" y="718"/>
                  </a:lnTo>
                  <a:lnTo>
                    <a:pt x="493" y="720"/>
                  </a:lnTo>
                  <a:lnTo>
                    <a:pt x="495" y="723"/>
                  </a:lnTo>
                  <a:lnTo>
                    <a:pt x="497" y="726"/>
                  </a:lnTo>
                  <a:lnTo>
                    <a:pt x="499" y="732"/>
                  </a:lnTo>
                  <a:lnTo>
                    <a:pt x="528" y="849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A859FB12-5F5C-4784-8552-2BC00E4D9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" y="744"/>
              <a:ext cx="61" cy="73"/>
            </a:xfrm>
            <a:custGeom>
              <a:avLst/>
              <a:gdLst>
                <a:gd name="T0" fmla="*/ 400 w 614"/>
                <a:gd name="T1" fmla="*/ 224 h 731"/>
                <a:gd name="T2" fmla="*/ 386 w 614"/>
                <a:gd name="T3" fmla="*/ 177 h 731"/>
                <a:gd name="T4" fmla="*/ 361 w 614"/>
                <a:gd name="T5" fmla="*/ 152 h 731"/>
                <a:gd name="T6" fmla="*/ 323 w 614"/>
                <a:gd name="T7" fmla="*/ 141 h 731"/>
                <a:gd name="T8" fmla="*/ 280 w 614"/>
                <a:gd name="T9" fmla="*/ 144 h 731"/>
                <a:gd name="T10" fmla="*/ 247 w 614"/>
                <a:gd name="T11" fmla="*/ 163 h 731"/>
                <a:gd name="T12" fmla="*/ 225 w 614"/>
                <a:gd name="T13" fmla="*/ 199 h 731"/>
                <a:gd name="T14" fmla="*/ 209 w 614"/>
                <a:gd name="T15" fmla="*/ 258 h 731"/>
                <a:gd name="T16" fmla="*/ 614 w 614"/>
                <a:gd name="T17" fmla="*/ 397 h 731"/>
                <a:gd name="T18" fmla="*/ 603 w 614"/>
                <a:gd name="T19" fmla="*/ 413 h 731"/>
                <a:gd name="T20" fmla="*/ 205 w 614"/>
                <a:gd name="T21" fmla="*/ 415 h 731"/>
                <a:gd name="T22" fmla="*/ 216 w 614"/>
                <a:gd name="T23" fmla="*/ 485 h 731"/>
                <a:gd name="T24" fmla="*/ 242 w 614"/>
                <a:gd name="T25" fmla="*/ 532 h 731"/>
                <a:gd name="T26" fmla="*/ 282 w 614"/>
                <a:gd name="T27" fmla="*/ 560 h 731"/>
                <a:gd name="T28" fmla="*/ 339 w 614"/>
                <a:gd name="T29" fmla="*/ 569 h 731"/>
                <a:gd name="T30" fmla="*/ 429 w 614"/>
                <a:gd name="T31" fmla="*/ 556 h 731"/>
                <a:gd name="T32" fmla="*/ 509 w 614"/>
                <a:gd name="T33" fmla="*/ 522 h 731"/>
                <a:gd name="T34" fmla="*/ 529 w 614"/>
                <a:gd name="T35" fmla="*/ 518 h 731"/>
                <a:gd name="T36" fmla="*/ 543 w 614"/>
                <a:gd name="T37" fmla="*/ 530 h 731"/>
                <a:gd name="T38" fmla="*/ 594 w 614"/>
                <a:gd name="T39" fmla="*/ 637 h 731"/>
                <a:gd name="T40" fmla="*/ 589 w 614"/>
                <a:gd name="T41" fmla="*/ 650 h 731"/>
                <a:gd name="T42" fmla="*/ 561 w 614"/>
                <a:gd name="T43" fmla="*/ 670 h 731"/>
                <a:gd name="T44" fmla="*/ 463 w 614"/>
                <a:gd name="T45" fmla="*/ 711 h 731"/>
                <a:gd name="T46" fmla="*/ 353 w 614"/>
                <a:gd name="T47" fmla="*/ 730 h 731"/>
                <a:gd name="T48" fmla="*/ 269 w 614"/>
                <a:gd name="T49" fmla="*/ 728 h 731"/>
                <a:gd name="T50" fmla="*/ 199 w 614"/>
                <a:gd name="T51" fmla="*/ 713 h 731"/>
                <a:gd name="T52" fmla="*/ 140 w 614"/>
                <a:gd name="T53" fmla="*/ 686 h 731"/>
                <a:gd name="T54" fmla="*/ 92 w 614"/>
                <a:gd name="T55" fmla="*/ 649 h 731"/>
                <a:gd name="T56" fmla="*/ 53 w 614"/>
                <a:gd name="T57" fmla="*/ 600 h 731"/>
                <a:gd name="T58" fmla="*/ 25 w 614"/>
                <a:gd name="T59" fmla="*/ 541 h 731"/>
                <a:gd name="T60" fmla="*/ 7 w 614"/>
                <a:gd name="T61" fmla="*/ 471 h 731"/>
                <a:gd name="T62" fmla="*/ 0 w 614"/>
                <a:gd name="T63" fmla="*/ 392 h 731"/>
                <a:gd name="T64" fmla="*/ 2 w 614"/>
                <a:gd name="T65" fmla="*/ 312 h 731"/>
                <a:gd name="T66" fmla="*/ 16 w 614"/>
                <a:gd name="T67" fmla="*/ 238 h 731"/>
                <a:gd name="T68" fmla="*/ 41 w 614"/>
                <a:gd name="T69" fmla="*/ 173 h 731"/>
                <a:gd name="T70" fmla="*/ 75 w 614"/>
                <a:gd name="T71" fmla="*/ 116 h 731"/>
                <a:gd name="T72" fmla="*/ 119 w 614"/>
                <a:gd name="T73" fmla="*/ 70 h 731"/>
                <a:gd name="T74" fmla="*/ 172 w 614"/>
                <a:gd name="T75" fmla="*/ 35 h 731"/>
                <a:gd name="T76" fmla="*/ 232 w 614"/>
                <a:gd name="T77" fmla="*/ 11 h 731"/>
                <a:gd name="T78" fmla="*/ 301 w 614"/>
                <a:gd name="T79" fmla="*/ 1 h 731"/>
                <a:gd name="T80" fmla="*/ 374 w 614"/>
                <a:gd name="T81" fmla="*/ 5 h 731"/>
                <a:gd name="T82" fmla="*/ 438 w 614"/>
                <a:gd name="T83" fmla="*/ 20 h 731"/>
                <a:gd name="T84" fmla="*/ 490 w 614"/>
                <a:gd name="T85" fmla="*/ 47 h 731"/>
                <a:gd name="T86" fmla="*/ 534 w 614"/>
                <a:gd name="T87" fmla="*/ 87 h 731"/>
                <a:gd name="T88" fmla="*/ 567 w 614"/>
                <a:gd name="T89" fmla="*/ 139 h 731"/>
                <a:gd name="T90" fmla="*/ 592 w 614"/>
                <a:gd name="T91" fmla="*/ 202 h 731"/>
                <a:gd name="T92" fmla="*/ 608 w 614"/>
                <a:gd name="T93" fmla="*/ 278 h 731"/>
                <a:gd name="T94" fmla="*/ 614 w 614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4" h="731">
                  <a:moveTo>
                    <a:pt x="405" y="276"/>
                  </a:moveTo>
                  <a:lnTo>
                    <a:pt x="404" y="257"/>
                  </a:lnTo>
                  <a:lnTo>
                    <a:pt x="403" y="241"/>
                  </a:lnTo>
                  <a:lnTo>
                    <a:pt x="400" y="224"/>
                  </a:lnTo>
                  <a:lnTo>
                    <a:pt x="397" y="211"/>
                  </a:lnTo>
                  <a:lnTo>
                    <a:pt x="394" y="198"/>
                  </a:lnTo>
                  <a:lnTo>
                    <a:pt x="390" y="187"/>
                  </a:lnTo>
                  <a:lnTo>
                    <a:pt x="386" y="177"/>
                  </a:lnTo>
                  <a:lnTo>
                    <a:pt x="381" y="170"/>
                  </a:lnTo>
                  <a:lnTo>
                    <a:pt x="375" y="163"/>
                  </a:lnTo>
                  <a:lnTo>
                    <a:pt x="368" y="156"/>
                  </a:lnTo>
                  <a:lnTo>
                    <a:pt x="361" y="152"/>
                  </a:lnTo>
                  <a:lnTo>
                    <a:pt x="353" y="148"/>
                  </a:lnTo>
                  <a:lnTo>
                    <a:pt x="343" y="144"/>
                  </a:lnTo>
                  <a:lnTo>
                    <a:pt x="334" y="142"/>
                  </a:lnTo>
                  <a:lnTo>
                    <a:pt x="323" y="141"/>
                  </a:lnTo>
                  <a:lnTo>
                    <a:pt x="311" y="140"/>
                  </a:lnTo>
                  <a:lnTo>
                    <a:pt x="300" y="141"/>
                  </a:lnTo>
                  <a:lnTo>
                    <a:pt x="289" y="142"/>
                  </a:lnTo>
                  <a:lnTo>
                    <a:pt x="280" y="144"/>
                  </a:lnTo>
                  <a:lnTo>
                    <a:pt x="270" y="148"/>
                  </a:lnTo>
                  <a:lnTo>
                    <a:pt x="261" y="152"/>
                  </a:lnTo>
                  <a:lnTo>
                    <a:pt x="253" y="158"/>
                  </a:lnTo>
                  <a:lnTo>
                    <a:pt x="247" y="163"/>
                  </a:lnTo>
                  <a:lnTo>
                    <a:pt x="240" y="170"/>
                  </a:lnTo>
                  <a:lnTo>
                    <a:pt x="235" y="178"/>
                  </a:lnTo>
                  <a:lnTo>
                    <a:pt x="229" y="188"/>
                  </a:lnTo>
                  <a:lnTo>
                    <a:pt x="225" y="199"/>
                  </a:lnTo>
                  <a:lnTo>
                    <a:pt x="220" y="211"/>
                  </a:lnTo>
                  <a:lnTo>
                    <a:pt x="216" y="225"/>
                  </a:lnTo>
                  <a:lnTo>
                    <a:pt x="213" y="241"/>
                  </a:lnTo>
                  <a:lnTo>
                    <a:pt x="209" y="258"/>
                  </a:lnTo>
                  <a:lnTo>
                    <a:pt x="206" y="276"/>
                  </a:lnTo>
                  <a:lnTo>
                    <a:pt x="405" y="276"/>
                  </a:lnTo>
                  <a:close/>
                  <a:moveTo>
                    <a:pt x="614" y="388"/>
                  </a:moveTo>
                  <a:lnTo>
                    <a:pt x="614" y="397"/>
                  </a:lnTo>
                  <a:lnTo>
                    <a:pt x="613" y="403"/>
                  </a:lnTo>
                  <a:lnTo>
                    <a:pt x="611" y="409"/>
                  </a:lnTo>
                  <a:lnTo>
                    <a:pt x="608" y="411"/>
                  </a:lnTo>
                  <a:lnTo>
                    <a:pt x="603" y="413"/>
                  </a:lnTo>
                  <a:lnTo>
                    <a:pt x="599" y="414"/>
                  </a:lnTo>
                  <a:lnTo>
                    <a:pt x="592" y="415"/>
                  </a:lnTo>
                  <a:lnTo>
                    <a:pt x="585" y="415"/>
                  </a:lnTo>
                  <a:lnTo>
                    <a:pt x="205" y="415"/>
                  </a:lnTo>
                  <a:lnTo>
                    <a:pt x="206" y="435"/>
                  </a:lnTo>
                  <a:lnTo>
                    <a:pt x="208" y="453"/>
                  </a:lnTo>
                  <a:lnTo>
                    <a:pt x="211" y="470"/>
                  </a:lnTo>
                  <a:lnTo>
                    <a:pt x="216" y="485"/>
                  </a:lnTo>
                  <a:lnTo>
                    <a:pt x="221" y="498"/>
                  </a:lnTo>
                  <a:lnTo>
                    <a:pt x="227" y="512"/>
                  </a:lnTo>
                  <a:lnTo>
                    <a:pt x="233" y="522"/>
                  </a:lnTo>
                  <a:lnTo>
                    <a:pt x="242" y="532"/>
                  </a:lnTo>
                  <a:lnTo>
                    <a:pt x="250" y="541"/>
                  </a:lnTo>
                  <a:lnTo>
                    <a:pt x="260" y="549"/>
                  </a:lnTo>
                  <a:lnTo>
                    <a:pt x="271" y="555"/>
                  </a:lnTo>
                  <a:lnTo>
                    <a:pt x="282" y="560"/>
                  </a:lnTo>
                  <a:lnTo>
                    <a:pt x="295" y="564"/>
                  </a:lnTo>
                  <a:lnTo>
                    <a:pt x="308" y="567"/>
                  </a:lnTo>
                  <a:lnTo>
                    <a:pt x="322" y="568"/>
                  </a:lnTo>
                  <a:lnTo>
                    <a:pt x="339" y="569"/>
                  </a:lnTo>
                  <a:lnTo>
                    <a:pt x="363" y="568"/>
                  </a:lnTo>
                  <a:lnTo>
                    <a:pt x="387" y="566"/>
                  </a:lnTo>
                  <a:lnTo>
                    <a:pt x="409" y="562"/>
                  </a:lnTo>
                  <a:lnTo>
                    <a:pt x="429" y="556"/>
                  </a:lnTo>
                  <a:lnTo>
                    <a:pt x="450" y="550"/>
                  </a:lnTo>
                  <a:lnTo>
                    <a:pt x="470" y="542"/>
                  </a:lnTo>
                  <a:lnTo>
                    <a:pt x="489" y="532"/>
                  </a:lnTo>
                  <a:lnTo>
                    <a:pt x="509" y="522"/>
                  </a:lnTo>
                  <a:lnTo>
                    <a:pt x="515" y="519"/>
                  </a:lnTo>
                  <a:lnTo>
                    <a:pt x="520" y="518"/>
                  </a:lnTo>
                  <a:lnTo>
                    <a:pt x="524" y="517"/>
                  </a:lnTo>
                  <a:lnTo>
                    <a:pt x="529" y="518"/>
                  </a:lnTo>
                  <a:lnTo>
                    <a:pt x="533" y="519"/>
                  </a:lnTo>
                  <a:lnTo>
                    <a:pt x="536" y="522"/>
                  </a:lnTo>
                  <a:lnTo>
                    <a:pt x="540" y="526"/>
                  </a:lnTo>
                  <a:lnTo>
                    <a:pt x="543" y="530"/>
                  </a:lnTo>
                  <a:lnTo>
                    <a:pt x="590" y="624"/>
                  </a:lnTo>
                  <a:lnTo>
                    <a:pt x="592" y="628"/>
                  </a:lnTo>
                  <a:lnTo>
                    <a:pt x="594" y="633"/>
                  </a:lnTo>
                  <a:lnTo>
                    <a:pt x="594" y="637"/>
                  </a:lnTo>
                  <a:lnTo>
                    <a:pt x="594" y="640"/>
                  </a:lnTo>
                  <a:lnTo>
                    <a:pt x="594" y="644"/>
                  </a:lnTo>
                  <a:lnTo>
                    <a:pt x="591" y="647"/>
                  </a:lnTo>
                  <a:lnTo>
                    <a:pt x="589" y="650"/>
                  </a:lnTo>
                  <a:lnTo>
                    <a:pt x="586" y="652"/>
                  </a:lnTo>
                  <a:lnTo>
                    <a:pt x="579" y="658"/>
                  </a:lnTo>
                  <a:lnTo>
                    <a:pt x="571" y="663"/>
                  </a:lnTo>
                  <a:lnTo>
                    <a:pt x="561" y="670"/>
                  </a:lnTo>
                  <a:lnTo>
                    <a:pt x="550" y="675"/>
                  </a:lnTo>
                  <a:lnTo>
                    <a:pt x="520" y="690"/>
                  </a:lnTo>
                  <a:lnTo>
                    <a:pt x="491" y="702"/>
                  </a:lnTo>
                  <a:lnTo>
                    <a:pt x="463" y="711"/>
                  </a:lnTo>
                  <a:lnTo>
                    <a:pt x="434" y="718"/>
                  </a:lnTo>
                  <a:lnTo>
                    <a:pt x="407" y="723"/>
                  </a:lnTo>
                  <a:lnTo>
                    <a:pt x="379" y="728"/>
                  </a:lnTo>
                  <a:lnTo>
                    <a:pt x="353" y="730"/>
                  </a:lnTo>
                  <a:lnTo>
                    <a:pt x="327" y="731"/>
                  </a:lnTo>
                  <a:lnTo>
                    <a:pt x="307" y="730"/>
                  </a:lnTo>
                  <a:lnTo>
                    <a:pt x="287" y="729"/>
                  </a:lnTo>
                  <a:lnTo>
                    <a:pt x="269" y="728"/>
                  </a:lnTo>
                  <a:lnTo>
                    <a:pt x="250" y="725"/>
                  </a:lnTo>
                  <a:lnTo>
                    <a:pt x="232" y="721"/>
                  </a:lnTo>
                  <a:lnTo>
                    <a:pt x="216" y="718"/>
                  </a:lnTo>
                  <a:lnTo>
                    <a:pt x="199" y="713"/>
                  </a:lnTo>
                  <a:lnTo>
                    <a:pt x="184" y="707"/>
                  </a:lnTo>
                  <a:lnTo>
                    <a:pt x="169" y="702"/>
                  </a:lnTo>
                  <a:lnTo>
                    <a:pt x="154" y="694"/>
                  </a:lnTo>
                  <a:lnTo>
                    <a:pt x="140" y="686"/>
                  </a:lnTo>
                  <a:lnTo>
                    <a:pt x="127" y="679"/>
                  </a:lnTo>
                  <a:lnTo>
                    <a:pt x="115" y="669"/>
                  </a:lnTo>
                  <a:lnTo>
                    <a:pt x="103" y="659"/>
                  </a:lnTo>
                  <a:lnTo>
                    <a:pt x="92" y="649"/>
                  </a:lnTo>
                  <a:lnTo>
                    <a:pt x="81" y="637"/>
                  </a:lnTo>
                  <a:lnTo>
                    <a:pt x="71" y="625"/>
                  </a:lnTo>
                  <a:lnTo>
                    <a:pt x="62" y="613"/>
                  </a:lnTo>
                  <a:lnTo>
                    <a:pt x="53" y="600"/>
                  </a:lnTo>
                  <a:lnTo>
                    <a:pt x="46" y="586"/>
                  </a:lnTo>
                  <a:lnTo>
                    <a:pt x="38" y="572"/>
                  </a:lnTo>
                  <a:lnTo>
                    <a:pt x="31" y="556"/>
                  </a:lnTo>
                  <a:lnTo>
                    <a:pt x="25" y="541"/>
                  </a:lnTo>
                  <a:lnTo>
                    <a:pt x="19" y="525"/>
                  </a:lnTo>
                  <a:lnTo>
                    <a:pt x="15" y="507"/>
                  </a:lnTo>
                  <a:lnTo>
                    <a:pt x="10" y="490"/>
                  </a:lnTo>
                  <a:lnTo>
                    <a:pt x="7" y="471"/>
                  </a:lnTo>
                  <a:lnTo>
                    <a:pt x="4" y="453"/>
                  </a:lnTo>
                  <a:lnTo>
                    <a:pt x="2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2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2" y="312"/>
                  </a:lnTo>
                  <a:lnTo>
                    <a:pt x="5" y="293"/>
                  </a:lnTo>
                  <a:lnTo>
                    <a:pt x="8" y="274"/>
                  </a:lnTo>
                  <a:lnTo>
                    <a:pt x="12" y="256"/>
                  </a:lnTo>
                  <a:lnTo>
                    <a:pt x="16" y="238"/>
                  </a:lnTo>
                  <a:lnTo>
                    <a:pt x="21" y="221"/>
                  </a:lnTo>
                  <a:lnTo>
                    <a:pt x="27" y="205"/>
                  </a:lnTo>
                  <a:lnTo>
                    <a:pt x="34" y="188"/>
                  </a:lnTo>
                  <a:lnTo>
                    <a:pt x="41" y="173"/>
                  </a:lnTo>
                  <a:lnTo>
                    <a:pt x="49" y="158"/>
                  </a:lnTo>
                  <a:lnTo>
                    <a:pt x="57" y="143"/>
                  </a:lnTo>
                  <a:lnTo>
                    <a:pt x="65" y="129"/>
                  </a:lnTo>
                  <a:lnTo>
                    <a:pt x="75" y="116"/>
                  </a:lnTo>
                  <a:lnTo>
                    <a:pt x="85" y="104"/>
                  </a:lnTo>
                  <a:lnTo>
                    <a:pt x="96" y="92"/>
                  </a:lnTo>
                  <a:lnTo>
                    <a:pt x="107" y="81"/>
                  </a:lnTo>
                  <a:lnTo>
                    <a:pt x="119" y="70"/>
                  </a:lnTo>
                  <a:lnTo>
                    <a:pt x="131" y="60"/>
                  </a:lnTo>
                  <a:lnTo>
                    <a:pt x="144" y="50"/>
                  </a:lnTo>
                  <a:lnTo>
                    <a:pt x="158" y="43"/>
                  </a:lnTo>
                  <a:lnTo>
                    <a:pt x="172" y="35"/>
                  </a:lnTo>
                  <a:lnTo>
                    <a:pt x="186" y="28"/>
                  </a:lnTo>
                  <a:lnTo>
                    <a:pt x="202" y="21"/>
                  </a:lnTo>
                  <a:lnTo>
                    <a:pt x="217" y="15"/>
                  </a:lnTo>
                  <a:lnTo>
                    <a:pt x="232" y="11"/>
                  </a:lnTo>
                  <a:lnTo>
                    <a:pt x="249" y="8"/>
                  </a:lnTo>
                  <a:lnTo>
                    <a:pt x="266" y="5"/>
                  </a:lnTo>
                  <a:lnTo>
                    <a:pt x="284" y="2"/>
                  </a:lnTo>
                  <a:lnTo>
                    <a:pt x="301" y="1"/>
                  </a:lnTo>
                  <a:lnTo>
                    <a:pt x="320" y="0"/>
                  </a:lnTo>
                  <a:lnTo>
                    <a:pt x="339" y="1"/>
                  </a:lnTo>
                  <a:lnTo>
                    <a:pt x="356" y="2"/>
                  </a:lnTo>
                  <a:lnTo>
                    <a:pt x="374" y="5"/>
                  </a:lnTo>
                  <a:lnTo>
                    <a:pt x="390" y="7"/>
                  </a:lnTo>
                  <a:lnTo>
                    <a:pt x="407" y="10"/>
                  </a:lnTo>
                  <a:lnTo>
                    <a:pt x="422" y="14"/>
                  </a:lnTo>
                  <a:lnTo>
                    <a:pt x="438" y="20"/>
                  </a:lnTo>
                  <a:lnTo>
                    <a:pt x="452" y="25"/>
                  </a:lnTo>
                  <a:lnTo>
                    <a:pt x="465" y="32"/>
                  </a:lnTo>
                  <a:lnTo>
                    <a:pt x="478" y="40"/>
                  </a:lnTo>
                  <a:lnTo>
                    <a:pt x="490" y="47"/>
                  </a:lnTo>
                  <a:lnTo>
                    <a:pt x="502" y="56"/>
                  </a:lnTo>
                  <a:lnTo>
                    <a:pt x="513" y="66"/>
                  </a:lnTo>
                  <a:lnTo>
                    <a:pt x="524" y="76"/>
                  </a:lnTo>
                  <a:lnTo>
                    <a:pt x="534" y="87"/>
                  </a:lnTo>
                  <a:lnTo>
                    <a:pt x="543" y="99"/>
                  </a:lnTo>
                  <a:lnTo>
                    <a:pt x="552" y="112"/>
                  </a:lnTo>
                  <a:lnTo>
                    <a:pt x="561" y="125"/>
                  </a:lnTo>
                  <a:lnTo>
                    <a:pt x="567" y="139"/>
                  </a:lnTo>
                  <a:lnTo>
                    <a:pt x="575" y="154"/>
                  </a:lnTo>
                  <a:lnTo>
                    <a:pt x="582" y="170"/>
                  </a:lnTo>
                  <a:lnTo>
                    <a:pt x="587" y="186"/>
                  </a:lnTo>
                  <a:lnTo>
                    <a:pt x="592" y="202"/>
                  </a:lnTo>
                  <a:lnTo>
                    <a:pt x="597" y="220"/>
                  </a:lnTo>
                  <a:lnTo>
                    <a:pt x="601" y="238"/>
                  </a:lnTo>
                  <a:lnTo>
                    <a:pt x="605" y="258"/>
                  </a:lnTo>
                  <a:lnTo>
                    <a:pt x="608" y="278"/>
                  </a:lnTo>
                  <a:lnTo>
                    <a:pt x="610" y="298"/>
                  </a:lnTo>
                  <a:lnTo>
                    <a:pt x="612" y="319"/>
                  </a:lnTo>
                  <a:lnTo>
                    <a:pt x="613" y="342"/>
                  </a:lnTo>
                  <a:lnTo>
                    <a:pt x="614" y="364"/>
                  </a:lnTo>
                  <a:lnTo>
                    <a:pt x="614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62F66853-0232-4977-98BC-FE2479B1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" y="744"/>
              <a:ext cx="97" cy="70"/>
            </a:xfrm>
            <a:custGeom>
              <a:avLst/>
              <a:gdLst>
                <a:gd name="T0" fmla="*/ 959 w 962"/>
                <a:gd name="T1" fmla="*/ 703 h 709"/>
                <a:gd name="T2" fmla="*/ 945 w 962"/>
                <a:gd name="T3" fmla="*/ 709 h 709"/>
                <a:gd name="T4" fmla="*/ 761 w 962"/>
                <a:gd name="T5" fmla="*/ 708 h 709"/>
                <a:gd name="T6" fmla="*/ 751 w 962"/>
                <a:gd name="T7" fmla="*/ 698 h 709"/>
                <a:gd name="T8" fmla="*/ 750 w 962"/>
                <a:gd name="T9" fmla="*/ 219 h 709"/>
                <a:gd name="T10" fmla="*/ 742 w 962"/>
                <a:gd name="T11" fmla="*/ 180 h 709"/>
                <a:gd name="T12" fmla="*/ 729 w 962"/>
                <a:gd name="T13" fmla="*/ 163 h 709"/>
                <a:gd name="T14" fmla="*/ 708 w 962"/>
                <a:gd name="T15" fmla="*/ 155 h 709"/>
                <a:gd name="T16" fmla="*/ 664 w 962"/>
                <a:gd name="T17" fmla="*/ 161 h 709"/>
                <a:gd name="T18" fmla="*/ 615 w 962"/>
                <a:gd name="T19" fmla="*/ 192 h 709"/>
                <a:gd name="T20" fmla="*/ 599 w 962"/>
                <a:gd name="T21" fmla="*/ 697 h 709"/>
                <a:gd name="T22" fmla="*/ 592 w 962"/>
                <a:gd name="T23" fmla="*/ 708 h 709"/>
                <a:gd name="T24" fmla="*/ 409 w 962"/>
                <a:gd name="T25" fmla="*/ 709 h 709"/>
                <a:gd name="T26" fmla="*/ 395 w 962"/>
                <a:gd name="T27" fmla="*/ 703 h 709"/>
                <a:gd name="T28" fmla="*/ 393 w 962"/>
                <a:gd name="T29" fmla="*/ 246 h 709"/>
                <a:gd name="T30" fmla="*/ 383 w 962"/>
                <a:gd name="T31" fmla="*/ 177 h 709"/>
                <a:gd name="T32" fmla="*/ 369 w 962"/>
                <a:gd name="T33" fmla="*/ 163 h 709"/>
                <a:gd name="T34" fmla="*/ 344 w 962"/>
                <a:gd name="T35" fmla="*/ 157 h 709"/>
                <a:gd name="T36" fmla="*/ 296 w 962"/>
                <a:gd name="T37" fmla="*/ 168 h 709"/>
                <a:gd name="T38" fmla="*/ 242 w 962"/>
                <a:gd name="T39" fmla="*/ 204 h 709"/>
                <a:gd name="T40" fmla="*/ 241 w 962"/>
                <a:gd name="T41" fmla="*/ 703 h 709"/>
                <a:gd name="T42" fmla="*/ 226 w 962"/>
                <a:gd name="T43" fmla="*/ 709 h 709"/>
                <a:gd name="T44" fmla="*/ 41 w 962"/>
                <a:gd name="T45" fmla="*/ 708 h 709"/>
                <a:gd name="T46" fmla="*/ 33 w 962"/>
                <a:gd name="T47" fmla="*/ 697 h 709"/>
                <a:gd name="T48" fmla="*/ 30 w 962"/>
                <a:gd name="T49" fmla="*/ 203 h 709"/>
                <a:gd name="T50" fmla="*/ 20 w 962"/>
                <a:gd name="T51" fmla="*/ 120 h 709"/>
                <a:gd name="T52" fmla="*/ 3 w 962"/>
                <a:gd name="T53" fmla="*/ 61 h 709"/>
                <a:gd name="T54" fmla="*/ 1 w 962"/>
                <a:gd name="T55" fmla="*/ 43 h 709"/>
                <a:gd name="T56" fmla="*/ 161 w 962"/>
                <a:gd name="T57" fmla="*/ 2 h 709"/>
                <a:gd name="T58" fmla="*/ 187 w 962"/>
                <a:gd name="T59" fmla="*/ 3 h 709"/>
                <a:gd name="T60" fmla="*/ 212 w 962"/>
                <a:gd name="T61" fmla="*/ 40 h 709"/>
                <a:gd name="T62" fmla="*/ 226 w 962"/>
                <a:gd name="T63" fmla="*/ 82 h 709"/>
                <a:gd name="T64" fmla="*/ 320 w 962"/>
                <a:gd name="T65" fmla="*/ 22 h 709"/>
                <a:gd name="T66" fmla="*/ 367 w 962"/>
                <a:gd name="T67" fmla="*/ 8 h 709"/>
                <a:gd name="T68" fmla="*/ 420 w 962"/>
                <a:gd name="T69" fmla="*/ 2 h 709"/>
                <a:gd name="T70" fmla="*/ 472 w 962"/>
                <a:gd name="T71" fmla="*/ 9 h 709"/>
                <a:gd name="T72" fmla="*/ 516 w 962"/>
                <a:gd name="T73" fmla="*/ 25 h 709"/>
                <a:gd name="T74" fmla="*/ 552 w 962"/>
                <a:gd name="T75" fmla="*/ 54 h 709"/>
                <a:gd name="T76" fmla="*/ 576 w 962"/>
                <a:gd name="T77" fmla="*/ 93 h 709"/>
                <a:gd name="T78" fmla="*/ 652 w 962"/>
                <a:gd name="T79" fmla="*/ 37 h 709"/>
                <a:gd name="T80" fmla="*/ 700 w 962"/>
                <a:gd name="T81" fmla="*/ 15 h 709"/>
                <a:gd name="T82" fmla="*/ 754 w 962"/>
                <a:gd name="T83" fmla="*/ 4 h 709"/>
                <a:gd name="T84" fmla="*/ 808 w 962"/>
                <a:gd name="T85" fmla="*/ 3 h 709"/>
                <a:gd name="T86" fmla="*/ 853 w 962"/>
                <a:gd name="T87" fmla="*/ 13 h 709"/>
                <a:gd name="T88" fmla="*/ 889 w 962"/>
                <a:gd name="T89" fmla="*/ 31 h 709"/>
                <a:gd name="T90" fmla="*/ 918 w 962"/>
                <a:gd name="T91" fmla="*/ 56 h 709"/>
                <a:gd name="T92" fmla="*/ 944 w 962"/>
                <a:gd name="T93" fmla="*/ 104 h 709"/>
                <a:gd name="T94" fmla="*/ 959 w 962"/>
                <a:gd name="T95" fmla="*/ 186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2" h="709">
                  <a:moveTo>
                    <a:pt x="962" y="683"/>
                  </a:moveTo>
                  <a:lnTo>
                    <a:pt x="962" y="692"/>
                  </a:lnTo>
                  <a:lnTo>
                    <a:pt x="960" y="697"/>
                  </a:lnTo>
                  <a:lnTo>
                    <a:pt x="959" y="703"/>
                  </a:lnTo>
                  <a:lnTo>
                    <a:pt x="958" y="705"/>
                  </a:lnTo>
                  <a:lnTo>
                    <a:pt x="955" y="707"/>
                  </a:lnTo>
                  <a:lnTo>
                    <a:pt x="951" y="708"/>
                  </a:lnTo>
                  <a:lnTo>
                    <a:pt x="945" y="709"/>
                  </a:lnTo>
                  <a:lnTo>
                    <a:pt x="937" y="709"/>
                  </a:lnTo>
                  <a:lnTo>
                    <a:pt x="774" y="709"/>
                  </a:lnTo>
                  <a:lnTo>
                    <a:pt x="767" y="709"/>
                  </a:lnTo>
                  <a:lnTo>
                    <a:pt x="761" y="708"/>
                  </a:lnTo>
                  <a:lnTo>
                    <a:pt x="757" y="707"/>
                  </a:lnTo>
                  <a:lnTo>
                    <a:pt x="754" y="706"/>
                  </a:lnTo>
                  <a:lnTo>
                    <a:pt x="753" y="704"/>
                  </a:lnTo>
                  <a:lnTo>
                    <a:pt x="751" y="698"/>
                  </a:lnTo>
                  <a:lnTo>
                    <a:pt x="751" y="692"/>
                  </a:lnTo>
                  <a:lnTo>
                    <a:pt x="750" y="683"/>
                  </a:lnTo>
                  <a:lnTo>
                    <a:pt x="750" y="239"/>
                  </a:lnTo>
                  <a:lnTo>
                    <a:pt x="750" y="219"/>
                  </a:lnTo>
                  <a:lnTo>
                    <a:pt x="747" y="201"/>
                  </a:lnTo>
                  <a:lnTo>
                    <a:pt x="745" y="193"/>
                  </a:lnTo>
                  <a:lnTo>
                    <a:pt x="744" y="187"/>
                  </a:lnTo>
                  <a:lnTo>
                    <a:pt x="742" y="180"/>
                  </a:lnTo>
                  <a:lnTo>
                    <a:pt x="739" y="175"/>
                  </a:lnTo>
                  <a:lnTo>
                    <a:pt x="735" y="170"/>
                  </a:lnTo>
                  <a:lnTo>
                    <a:pt x="732" y="166"/>
                  </a:lnTo>
                  <a:lnTo>
                    <a:pt x="729" y="163"/>
                  </a:lnTo>
                  <a:lnTo>
                    <a:pt x="724" y="160"/>
                  </a:lnTo>
                  <a:lnTo>
                    <a:pt x="719" y="157"/>
                  </a:lnTo>
                  <a:lnTo>
                    <a:pt x="713" y="156"/>
                  </a:lnTo>
                  <a:lnTo>
                    <a:pt x="708" y="155"/>
                  </a:lnTo>
                  <a:lnTo>
                    <a:pt x="701" y="155"/>
                  </a:lnTo>
                  <a:lnTo>
                    <a:pt x="688" y="155"/>
                  </a:lnTo>
                  <a:lnTo>
                    <a:pt x="676" y="157"/>
                  </a:lnTo>
                  <a:lnTo>
                    <a:pt x="664" y="161"/>
                  </a:lnTo>
                  <a:lnTo>
                    <a:pt x="653" y="166"/>
                  </a:lnTo>
                  <a:lnTo>
                    <a:pt x="641" y="173"/>
                  </a:lnTo>
                  <a:lnTo>
                    <a:pt x="629" y="181"/>
                  </a:lnTo>
                  <a:lnTo>
                    <a:pt x="615" y="192"/>
                  </a:lnTo>
                  <a:lnTo>
                    <a:pt x="600" y="204"/>
                  </a:lnTo>
                  <a:lnTo>
                    <a:pt x="600" y="683"/>
                  </a:lnTo>
                  <a:lnTo>
                    <a:pt x="599" y="692"/>
                  </a:lnTo>
                  <a:lnTo>
                    <a:pt x="599" y="697"/>
                  </a:lnTo>
                  <a:lnTo>
                    <a:pt x="598" y="703"/>
                  </a:lnTo>
                  <a:lnTo>
                    <a:pt x="597" y="705"/>
                  </a:lnTo>
                  <a:lnTo>
                    <a:pt x="595" y="707"/>
                  </a:lnTo>
                  <a:lnTo>
                    <a:pt x="592" y="708"/>
                  </a:lnTo>
                  <a:lnTo>
                    <a:pt x="586" y="709"/>
                  </a:lnTo>
                  <a:lnTo>
                    <a:pt x="579" y="709"/>
                  </a:lnTo>
                  <a:lnTo>
                    <a:pt x="417" y="709"/>
                  </a:lnTo>
                  <a:lnTo>
                    <a:pt x="409" y="709"/>
                  </a:lnTo>
                  <a:lnTo>
                    <a:pt x="403" y="708"/>
                  </a:lnTo>
                  <a:lnTo>
                    <a:pt x="399" y="707"/>
                  </a:lnTo>
                  <a:lnTo>
                    <a:pt x="396" y="705"/>
                  </a:lnTo>
                  <a:lnTo>
                    <a:pt x="395" y="703"/>
                  </a:lnTo>
                  <a:lnTo>
                    <a:pt x="394" y="697"/>
                  </a:lnTo>
                  <a:lnTo>
                    <a:pt x="393" y="692"/>
                  </a:lnTo>
                  <a:lnTo>
                    <a:pt x="393" y="683"/>
                  </a:lnTo>
                  <a:lnTo>
                    <a:pt x="393" y="246"/>
                  </a:lnTo>
                  <a:lnTo>
                    <a:pt x="392" y="223"/>
                  </a:lnTo>
                  <a:lnTo>
                    <a:pt x="391" y="204"/>
                  </a:lnTo>
                  <a:lnTo>
                    <a:pt x="387" y="189"/>
                  </a:lnTo>
                  <a:lnTo>
                    <a:pt x="383" y="177"/>
                  </a:lnTo>
                  <a:lnTo>
                    <a:pt x="381" y="173"/>
                  </a:lnTo>
                  <a:lnTo>
                    <a:pt x="377" y="168"/>
                  </a:lnTo>
                  <a:lnTo>
                    <a:pt x="373" y="165"/>
                  </a:lnTo>
                  <a:lnTo>
                    <a:pt x="369" y="163"/>
                  </a:lnTo>
                  <a:lnTo>
                    <a:pt x="363" y="161"/>
                  </a:lnTo>
                  <a:lnTo>
                    <a:pt x="358" y="158"/>
                  </a:lnTo>
                  <a:lnTo>
                    <a:pt x="351" y="157"/>
                  </a:lnTo>
                  <a:lnTo>
                    <a:pt x="344" y="157"/>
                  </a:lnTo>
                  <a:lnTo>
                    <a:pt x="331" y="158"/>
                  </a:lnTo>
                  <a:lnTo>
                    <a:pt x="319" y="161"/>
                  </a:lnTo>
                  <a:lnTo>
                    <a:pt x="308" y="164"/>
                  </a:lnTo>
                  <a:lnTo>
                    <a:pt x="296" y="168"/>
                  </a:lnTo>
                  <a:lnTo>
                    <a:pt x="284" y="175"/>
                  </a:lnTo>
                  <a:lnTo>
                    <a:pt x="271" y="184"/>
                  </a:lnTo>
                  <a:lnTo>
                    <a:pt x="258" y="193"/>
                  </a:lnTo>
                  <a:lnTo>
                    <a:pt x="242" y="204"/>
                  </a:lnTo>
                  <a:lnTo>
                    <a:pt x="242" y="683"/>
                  </a:lnTo>
                  <a:lnTo>
                    <a:pt x="242" y="692"/>
                  </a:lnTo>
                  <a:lnTo>
                    <a:pt x="242" y="697"/>
                  </a:lnTo>
                  <a:lnTo>
                    <a:pt x="241" y="703"/>
                  </a:lnTo>
                  <a:lnTo>
                    <a:pt x="239" y="705"/>
                  </a:lnTo>
                  <a:lnTo>
                    <a:pt x="237" y="707"/>
                  </a:lnTo>
                  <a:lnTo>
                    <a:pt x="232" y="708"/>
                  </a:lnTo>
                  <a:lnTo>
                    <a:pt x="226" y="709"/>
                  </a:lnTo>
                  <a:lnTo>
                    <a:pt x="218" y="709"/>
                  </a:lnTo>
                  <a:lnTo>
                    <a:pt x="55" y="709"/>
                  </a:lnTo>
                  <a:lnTo>
                    <a:pt x="48" y="709"/>
                  </a:lnTo>
                  <a:lnTo>
                    <a:pt x="41" y="708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4" y="703"/>
                  </a:lnTo>
                  <a:lnTo>
                    <a:pt x="33" y="697"/>
                  </a:lnTo>
                  <a:lnTo>
                    <a:pt x="31" y="692"/>
                  </a:lnTo>
                  <a:lnTo>
                    <a:pt x="31" y="683"/>
                  </a:lnTo>
                  <a:lnTo>
                    <a:pt x="31" y="228"/>
                  </a:lnTo>
                  <a:lnTo>
                    <a:pt x="30" y="203"/>
                  </a:lnTo>
                  <a:lnTo>
                    <a:pt x="29" y="179"/>
                  </a:lnTo>
                  <a:lnTo>
                    <a:pt x="27" y="158"/>
                  </a:lnTo>
                  <a:lnTo>
                    <a:pt x="25" y="139"/>
                  </a:lnTo>
                  <a:lnTo>
                    <a:pt x="20" y="120"/>
                  </a:lnTo>
                  <a:lnTo>
                    <a:pt x="16" y="103"/>
                  </a:lnTo>
                  <a:lnTo>
                    <a:pt x="11" y="85"/>
                  </a:lnTo>
                  <a:lnTo>
                    <a:pt x="5" y="68"/>
                  </a:lnTo>
                  <a:lnTo>
                    <a:pt x="3" y="61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4" y="39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161" y="2"/>
                  </a:lnTo>
                  <a:lnTo>
                    <a:pt x="171" y="1"/>
                  </a:lnTo>
                  <a:lnTo>
                    <a:pt x="179" y="0"/>
                  </a:lnTo>
                  <a:lnTo>
                    <a:pt x="183" y="1"/>
                  </a:lnTo>
                  <a:lnTo>
                    <a:pt x="187" y="3"/>
                  </a:lnTo>
                  <a:lnTo>
                    <a:pt x="192" y="8"/>
                  </a:lnTo>
                  <a:lnTo>
                    <a:pt x="197" y="14"/>
                  </a:lnTo>
                  <a:lnTo>
                    <a:pt x="204" y="26"/>
                  </a:lnTo>
                  <a:lnTo>
                    <a:pt x="212" y="40"/>
                  </a:lnTo>
                  <a:lnTo>
                    <a:pt x="215" y="48"/>
                  </a:lnTo>
                  <a:lnTo>
                    <a:pt x="219" y="58"/>
                  </a:lnTo>
                  <a:lnTo>
                    <a:pt x="223" y="69"/>
                  </a:lnTo>
                  <a:lnTo>
                    <a:pt x="226" y="82"/>
                  </a:lnTo>
                  <a:lnTo>
                    <a:pt x="250" y="62"/>
                  </a:lnTo>
                  <a:lnTo>
                    <a:pt x="274" y="47"/>
                  </a:lnTo>
                  <a:lnTo>
                    <a:pt x="297" y="33"/>
                  </a:lnTo>
                  <a:lnTo>
                    <a:pt x="320" y="22"/>
                  </a:lnTo>
                  <a:lnTo>
                    <a:pt x="331" y="17"/>
                  </a:lnTo>
                  <a:lnTo>
                    <a:pt x="343" y="13"/>
                  </a:lnTo>
                  <a:lnTo>
                    <a:pt x="355" y="10"/>
                  </a:lnTo>
                  <a:lnTo>
                    <a:pt x="367" y="8"/>
                  </a:lnTo>
                  <a:lnTo>
                    <a:pt x="381" y="5"/>
                  </a:lnTo>
                  <a:lnTo>
                    <a:pt x="394" y="4"/>
                  </a:lnTo>
                  <a:lnTo>
                    <a:pt x="407" y="3"/>
                  </a:lnTo>
                  <a:lnTo>
                    <a:pt x="420" y="2"/>
                  </a:lnTo>
                  <a:lnTo>
                    <a:pt x="434" y="3"/>
                  </a:lnTo>
                  <a:lnTo>
                    <a:pt x="447" y="4"/>
                  </a:lnTo>
                  <a:lnTo>
                    <a:pt x="460" y="5"/>
                  </a:lnTo>
                  <a:lnTo>
                    <a:pt x="472" y="9"/>
                  </a:lnTo>
                  <a:lnTo>
                    <a:pt x="483" y="12"/>
                  </a:lnTo>
                  <a:lnTo>
                    <a:pt x="495" y="15"/>
                  </a:lnTo>
                  <a:lnTo>
                    <a:pt x="506" y="20"/>
                  </a:lnTo>
                  <a:lnTo>
                    <a:pt x="516" y="25"/>
                  </a:lnTo>
                  <a:lnTo>
                    <a:pt x="526" y="32"/>
                  </a:lnTo>
                  <a:lnTo>
                    <a:pt x="536" y="38"/>
                  </a:lnTo>
                  <a:lnTo>
                    <a:pt x="543" y="46"/>
                  </a:lnTo>
                  <a:lnTo>
                    <a:pt x="552" y="54"/>
                  </a:lnTo>
                  <a:lnTo>
                    <a:pt x="559" y="62"/>
                  </a:lnTo>
                  <a:lnTo>
                    <a:pt x="565" y="72"/>
                  </a:lnTo>
                  <a:lnTo>
                    <a:pt x="571" y="82"/>
                  </a:lnTo>
                  <a:lnTo>
                    <a:pt x="576" y="93"/>
                  </a:lnTo>
                  <a:lnTo>
                    <a:pt x="601" y="71"/>
                  </a:lnTo>
                  <a:lnTo>
                    <a:pt x="627" y="52"/>
                  </a:lnTo>
                  <a:lnTo>
                    <a:pt x="639" y="45"/>
                  </a:lnTo>
                  <a:lnTo>
                    <a:pt x="652" y="37"/>
                  </a:lnTo>
                  <a:lnTo>
                    <a:pt x="664" y="31"/>
                  </a:lnTo>
                  <a:lnTo>
                    <a:pt x="676" y="25"/>
                  </a:lnTo>
                  <a:lnTo>
                    <a:pt x="688" y="20"/>
                  </a:lnTo>
                  <a:lnTo>
                    <a:pt x="700" y="15"/>
                  </a:lnTo>
                  <a:lnTo>
                    <a:pt x="713" y="11"/>
                  </a:lnTo>
                  <a:lnTo>
                    <a:pt x="727" y="8"/>
                  </a:lnTo>
                  <a:lnTo>
                    <a:pt x="740" y="5"/>
                  </a:lnTo>
                  <a:lnTo>
                    <a:pt x="754" y="4"/>
                  </a:lnTo>
                  <a:lnTo>
                    <a:pt x="767" y="3"/>
                  </a:lnTo>
                  <a:lnTo>
                    <a:pt x="783" y="2"/>
                  </a:lnTo>
                  <a:lnTo>
                    <a:pt x="796" y="3"/>
                  </a:lnTo>
                  <a:lnTo>
                    <a:pt x="808" y="3"/>
                  </a:lnTo>
                  <a:lnTo>
                    <a:pt x="820" y="5"/>
                  </a:lnTo>
                  <a:lnTo>
                    <a:pt x="832" y="8"/>
                  </a:lnTo>
                  <a:lnTo>
                    <a:pt x="843" y="10"/>
                  </a:lnTo>
                  <a:lnTo>
                    <a:pt x="853" y="13"/>
                  </a:lnTo>
                  <a:lnTo>
                    <a:pt x="863" y="16"/>
                  </a:lnTo>
                  <a:lnTo>
                    <a:pt x="873" y="21"/>
                  </a:lnTo>
                  <a:lnTo>
                    <a:pt x="881" y="25"/>
                  </a:lnTo>
                  <a:lnTo>
                    <a:pt x="889" y="31"/>
                  </a:lnTo>
                  <a:lnTo>
                    <a:pt x="897" y="36"/>
                  </a:lnTo>
                  <a:lnTo>
                    <a:pt x="904" y="42"/>
                  </a:lnTo>
                  <a:lnTo>
                    <a:pt x="911" y="48"/>
                  </a:lnTo>
                  <a:lnTo>
                    <a:pt x="918" y="56"/>
                  </a:lnTo>
                  <a:lnTo>
                    <a:pt x="923" y="62"/>
                  </a:lnTo>
                  <a:lnTo>
                    <a:pt x="928" y="70"/>
                  </a:lnTo>
                  <a:lnTo>
                    <a:pt x="937" y="86"/>
                  </a:lnTo>
                  <a:lnTo>
                    <a:pt x="944" y="104"/>
                  </a:lnTo>
                  <a:lnTo>
                    <a:pt x="951" y="122"/>
                  </a:lnTo>
                  <a:lnTo>
                    <a:pt x="954" y="142"/>
                  </a:lnTo>
                  <a:lnTo>
                    <a:pt x="957" y="163"/>
                  </a:lnTo>
                  <a:lnTo>
                    <a:pt x="959" y="186"/>
                  </a:lnTo>
                  <a:lnTo>
                    <a:pt x="960" y="211"/>
                  </a:lnTo>
                  <a:lnTo>
                    <a:pt x="962" y="239"/>
                  </a:lnTo>
                  <a:lnTo>
                    <a:pt x="962" y="683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029EFE23-F1B8-4BBE-BC04-3981F10D2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" y="744"/>
              <a:ext cx="53" cy="73"/>
            </a:xfrm>
            <a:custGeom>
              <a:avLst/>
              <a:gdLst>
                <a:gd name="T0" fmla="*/ 533 w 537"/>
                <a:gd name="T1" fmla="*/ 546 h 731"/>
                <a:gd name="T2" fmla="*/ 522 w 537"/>
                <a:gd name="T3" fmla="*/ 593 h 731"/>
                <a:gd name="T4" fmla="*/ 501 w 537"/>
                <a:gd name="T5" fmla="*/ 633 h 731"/>
                <a:gd name="T6" fmla="*/ 473 w 537"/>
                <a:gd name="T7" fmla="*/ 667 h 731"/>
                <a:gd name="T8" fmla="*/ 438 w 537"/>
                <a:gd name="T9" fmla="*/ 693 h 731"/>
                <a:gd name="T10" fmla="*/ 395 w 537"/>
                <a:gd name="T11" fmla="*/ 713 h 731"/>
                <a:gd name="T12" fmla="*/ 309 w 537"/>
                <a:gd name="T13" fmla="*/ 730 h 731"/>
                <a:gd name="T14" fmla="*/ 222 w 537"/>
                <a:gd name="T15" fmla="*/ 728 h 731"/>
                <a:gd name="T16" fmla="*/ 150 w 537"/>
                <a:gd name="T17" fmla="*/ 717 h 731"/>
                <a:gd name="T18" fmla="*/ 40 w 537"/>
                <a:gd name="T19" fmla="*/ 679 h 731"/>
                <a:gd name="T20" fmla="*/ 1 w 537"/>
                <a:gd name="T21" fmla="*/ 655 h 731"/>
                <a:gd name="T22" fmla="*/ 38 w 537"/>
                <a:gd name="T23" fmla="*/ 515 h 731"/>
                <a:gd name="T24" fmla="*/ 49 w 537"/>
                <a:gd name="T25" fmla="*/ 503 h 731"/>
                <a:gd name="T26" fmla="*/ 67 w 537"/>
                <a:gd name="T27" fmla="*/ 507 h 731"/>
                <a:gd name="T28" fmla="*/ 114 w 537"/>
                <a:gd name="T29" fmla="*/ 528 h 731"/>
                <a:gd name="T30" fmla="*/ 168 w 537"/>
                <a:gd name="T31" fmla="*/ 549 h 731"/>
                <a:gd name="T32" fmla="*/ 220 w 537"/>
                <a:gd name="T33" fmla="*/ 564 h 731"/>
                <a:gd name="T34" fmla="*/ 265 w 537"/>
                <a:gd name="T35" fmla="*/ 569 h 731"/>
                <a:gd name="T36" fmla="*/ 305 w 537"/>
                <a:gd name="T37" fmla="*/ 562 h 731"/>
                <a:gd name="T38" fmla="*/ 323 w 537"/>
                <a:gd name="T39" fmla="*/ 549 h 731"/>
                <a:gd name="T40" fmla="*/ 332 w 537"/>
                <a:gd name="T41" fmla="*/ 528 h 731"/>
                <a:gd name="T42" fmla="*/ 331 w 537"/>
                <a:gd name="T43" fmla="*/ 502 h 731"/>
                <a:gd name="T44" fmla="*/ 319 w 537"/>
                <a:gd name="T45" fmla="*/ 482 h 731"/>
                <a:gd name="T46" fmla="*/ 276 w 537"/>
                <a:gd name="T47" fmla="*/ 459 h 731"/>
                <a:gd name="T48" fmla="*/ 173 w 537"/>
                <a:gd name="T49" fmla="*/ 416 h 731"/>
                <a:gd name="T50" fmla="*/ 99 w 537"/>
                <a:gd name="T51" fmla="*/ 378 h 731"/>
                <a:gd name="T52" fmla="*/ 53 w 537"/>
                <a:gd name="T53" fmla="*/ 331 h 731"/>
                <a:gd name="T54" fmla="*/ 27 w 537"/>
                <a:gd name="T55" fmla="*/ 266 h 731"/>
                <a:gd name="T56" fmla="*/ 25 w 537"/>
                <a:gd name="T57" fmla="*/ 197 h 731"/>
                <a:gd name="T58" fmla="*/ 35 w 537"/>
                <a:gd name="T59" fmla="*/ 151 h 731"/>
                <a:gd name="T60" fmla="*/ 54 w 537"/>
                <a:gd name="T61" fmla="*/ 111 h 731"/>
                <a:gd name="T62" fmla="*/ 82 w 537"/>
                <a:gd name="T63" fmla="*/ 76 h 731"/>
                <a:gd name="T64" fmla="*/ 117 w 537"/>
                <a:gd name="T65" fmla="*/ 46 h 731"/>
                <a:gd name="T66" fmla="*/ 160 w 537"/>
                <a:gd name="T67" fmla="*/ 24 h 731"/>
                <a:gd name="T68" fmla="*/ 233 w 537"/>
                <a:gd name="T69" fmla="*/ 5 h 731"/>
                <a:gd name="T70" fmla="*/ 356 w 537"/>
                <a:gd name="T71" fmla="*/ 5 h 731"/>
                <a:gd name="T72" fmla="*/ 415 w 537"/>
                <a:gd name="T73" fmla="*/ 15 h 731"/>
                <a:gd name="T74" fmla="*/ 507 w 537"/>
                <a:gd name="T75" fmla="*/ 54 h 731"/>
                <a:gd name="T76" fmla="*/ 518 w 537"/>
                <a:gd name="T77" fmla="*/ 66 h 731"/>
                <a:gd name="T78" fmla="*/ 468 w 537"/>
                <a:gd name="T79" fmla="*/ 194 h 731"/>
                <a:gd name="T80" fmla="*/ 459 w 537"/>
                <a:gd name="T81" fmla="*/ 201 h 731"/>
                <a:gd name="T82" fmla="*/ 428 w 537"/>
                <a:gd name="T83" fmla="*/ 191 h 731"/>
                <a:gd name="T84" fmla="*/ 352 w 537"/>
                <a:gd name="T85" fmla="*/ 164 h 731"/>
                <a:gd name="T86" fmla="*/ 284 w 537"/>
                <a:gd name="T87" fmla="*/ 158 h 731"/>
                <a:gd name="T88" fmla="*/ 240 w 537"/>
                <a:gd name="T89" fmla="*/ 173 h 731"/>
                <a:gd name="T90" fmla="*/ 227 w 537"/>
                <a:gd name="T91" fmla="*/ 191 h 731"/>
                <a:gd name="T92" fmla="*/ 224 w 537"/>
                <a:gd name="T93" fmla="*/ 217 h 731"/>
                <a:gd name="T94" fmla="*/ 231 w 537"/>
                <a:gd name="T95" fmla="*/ 238 h 731"/>
                <a:gd name="T96" fmla="*/ 258 w 537"/>
                <a:gd name="T97" fmla="*/ 255 h 731"/>
                <a:gd name="T98" fmla="*/ 348 w 537"/>
                <a:gd name="T99" fmla="*/ 293 h 731"/>
                <a:gd name="T100" fmla="*/ 442 w 537"/>
                <a:gd name="T101" fmla="*/ 338 h 731"/>
                <a:gd name="T102" fmla="*/ 501 w 537"/>
                <a:gd name="T103" fmla="*/ 390 h 731"/>
                <a:gd name="T104" fmla="*/ 530 w 537"/>
                <a:gd name="T105" fmla="*/ 45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7" h="731">
                  <a:moveTo>
                    <a:pt x="537" y="508"/>
                  </a:moveTo>
                  <a:lnTo>
                    <a:pt x="535" y="521"/>
                  </a:lnTo>
                  <a:lnTo>
                    <a:pt x="535" y="534"/>
                  </a:lnTo>
                  <a:lnTo>
                    <a:pt x="533" y="546"/>
                  </a:lnTo>
                  <a:lnTo>
                    <a:pt x="531" y="558"/>
                  </a:lnTo>
                  <a:lnTo>
                    <a:pt x="529" y="571"/>
                  </a:lnTo>
                  <a:lnTo>
                    <a:pt x="526" y="583"/>
                  </a:lnTo>
                  <a:lnTo>
                    <a:pt x="522" y="593"/>
                  </a:lnTo>
                  <a:lnTo>
                    <a:pt x="518" y="603"/>
                  </a:lnTo>
                  <a:lnTo>
                    <a:pt x="512" y="614"/>
                  </a:lnTo>
                  <a:lnTo>
                    <a:pt x="507" y="624"/>
                  </a:lnTo>
                  <a:lnTo>
                    <a:pt x="501" y="633"/>
                  </a:lnTo>
                  <a:lnTo>
                    <a:pt x="495" y="642"/>
                  </a:lnTo>
                  <a:lnTo>
                    <a:pt x="488" y="650"/>
                  </a:lnTo>
                  <a:lnTo>
                    <a:pt x="481" y="659"/>
                  </a:lnTo>
                  <a:lnTo>
                    <a:pt x="473" y="667"/>
                  </a:lnTo>
                  <a:lnTo>
                    <a:pt x="464" y="673"/>
                  </a:lnTo>
                  <a:lnTo>
                    <a:pt x="456" y="681"/>
                  </a:lnTo>
                  <a:lnTo>
                    <a:pt x="446" y="686"/>
                  </a:lnTo>
                  <a:lnTo>
                    <a:pt x="438" y="693"/>
                  </a:lnTo>
                  <a:lnTo>
                    <a:pt x="428" y="698"/>
                  </a:lnTo>
                  <a:lnTo>
                    <a:pt x="417" y="704"/>
                  </a:lnTo>
                  <a:lnTo>
                    <a:pt x="407" y="708"/>
                  </a:lnTo>
                  <a:lnTo>
                    <a:pt x="395" y="713"/>
                  </a:lnTo>
                  <a:lnTo>
                    <a:pt x="384" y="716"/>
                  </a:lnTo>
                  <a:lnTo>
                    <a:pt x="360" y="722"/>
                  </a:lnTo>
                  <a:lnTo>
                    <a:pt x="336" y="727"/>
                  </a:lnTo>
                  <a:lnTo>
                    <a:pt x="309" y="730"/>
                  </a:lnTo>
                  <a:lnTo>
                    <a:pt x="282" y="731"/>
                  </a:lnTo>
                  <a:lnTo>
                    <a:pt x="262" y="731"/>
                  </a:lnTo>
                  <a:lnTo>
                    <a:pt x="242" y="730"/>
                  </a:lnTo>
                  <a:lnTo>
                    <a:pt x="222" y="728"/>
                  </a:lnTo>
                  <a:lnTo>
                    <a:pt x="204" y="727"/>
                  </a:lnTo>
                  <a:lnTo>
                    <a:pt x="185" y="723"/>
                  </a:lnTo>
                  <a:lnTo>
                    <a:pt x="168" y="720"/>
                  </a:lnTo>
                  <a:lnTo>
                    <a:pt x="150" y="717"/>
                  </a:lnTo>
                  <a:lnTo>
                    <a:pt x="132" y="713"/>
                  </a:lnTo>
                  <a:lnTo>
                    <a:pt x="99" y="703"/>
                  </a:lnTo>
                  <a:lnTo>
                    <a:pt x="69" y="692"/>
                  </a:lnTo>
                  <a:lnTo>
                    <a:pt x="40" y="679"/>
                  </a:lnTo>
                  <a:lnTo>
                    <a:pt x="15" y="666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1" y="655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4" y="628"/>
                  </a:lnTo>
                  <a:lnTo>
                    <a:pt x="38" y="515"/>
                  </a:lnTo>
                  <a:lnTo>
                    <a:pt x="40" y="510"/>
                  </a:lnTo>
                  <a:lnTo>
                    <a:pt x="42" y="506"/>
                  </a:lnTo>
                  <a:lnTo>
                    <a:pt x="46" y="504"/>
                  </a:lnTo>
                  <a:lnTo>
                    <a:pt x="49" y="503"/>
                  </a:lnTo>
                  <a:lnTo>
                    <a:pt x="53" y="503"/>
                  </a:lnTo>
                  <a:lnTo>
                    <a:pt x="57" y="503"/>
                  </a:lnTo>
                  <a:lnTo>
                    <a:pt x="61" y="505"/>
                  </a:lnTo>
                  <a:lnTo>
                    <a:pt x="67" y="507"/>
                  </a:lnTo>
                  <a:lnTo>
                    <a:pt x="78" y="513"/>
                  </a:lnTo>
                  <a:lnTo>
                    <a:pt x="88" y="518"/>
                  </a:lnTo>
                  <a:lnTo>
                    <a:pt x="101" y="524"/>
                  </a:lnTo>
                  <a:lnTo>
                    <a:pt x="114" y="528"/>
                  </a:lnTo>
                  <a:lnTo>
                    <a:pt x="127" y="533"/>
                  </a:lnTo>
                  <a:lnTo>
                    <a:pt x="140" y="539"/>
                  </a:lnTo>
                  <a:lnTo>
                    <a:pt x="153" y="543"/>
                  </a:lnTo>
                  <a:lnTo>
                    <a:pt x="168" y="549"/>
                  </a:lnTo>
                  <a:lnTo>
                    <a:pt x="181" y="553"/>
                  </a:lnTo>
                  <a:lnTo>
                    <a:pt x="194" y="557"/>
                  </a:lnTo>
                  <a:lnTo>
                    <a:pt x="207" y="561"/>
                  </a:lnTo>
                  <a:lnTo>
                    <a:pt x="220" y="564"/>
                  </a:lnTo>
                  <a:lnTo>
                    <a:pt x="232" y="566"/>
                  </a:lnTo>
                  <a:lnTo>
                    <a:pt x="244" y="567"/>
                  </a:lnTo>
                  <a:lnTo>
                    <a:pt x="255" y="568"/>
                  </a:lnTo>
                  <a:lnTo>
                    <a:pt x="265" y="569"/>
                  </a:lnTo>
                  <a:lnTo>
                    <a:pt x="281" y="568"/>
                  </a:lnTo>
                  <a:lnTo>
                    <a:pt x="294" y="566"/>
                  </a:lnTo>
                  <a:lnTo>
                    <a:pt x="299" y="564"/>
                  </a:lnTo>
                  <a:lnTo>
                    <a:pt x="305" y="562"/>
                  </a:lnTo>
                  <a:lnTo>
                    <a:pt x="310" y="558"/>
                  </a:lnTo>
                  <a:lnTo>
                    <a:pt x="315" y="556"/>
                  </a:lnTo>
                  <a:lnTo>
                    <a:pt x="319" y="552"/>
                  </a:lnTo>
                  <a:lnTo>
                    <a:pt x="323" y="549"/>
                  </a:lnTo>
                  <a:lnTo>
                    <a:pt x="326" y="544"/>
                  </a:lnTo>
                  <a:lnTo>
                    <a:pt x="329" y="539"/>
                  </a:lnTo>
                  <a:lnTo>
                    <a:pt x="331" y="533"/>
                  </a:lnTo>
                  <a:lnTo>
                    <a:pt x="332" y="528"/>
                  </a:lnTo>
                  <a:lnTo>
                    <a:pt x="333" y="521"/>
                  </a:lnTo>
                  <a:lnTo>
                    <a:pt x="333" y="515"/>
                  </a:lnTo>
                  <a:lnTo>
                    <a:pt x="332" y="508"/>
                  </a:lnTo>
                  <a:lnTo>
                    <a:pt x="331" y="502"/>
                  </a:lnTo>
                  <a:lnTo>
                    <a:pt x="330" y="496"/>
                  </a:lnTo>
                  <a:lnTo>
                    <a:pt x="327" y="491"/>
                  </a:lnTo>
                  <a:lnTo>
                    <a:pt x="323" y="486"/>
                  </a:lnTo>
                  <a:lnTo>
                    <a:pt x="319" y="482"/>
                  </a:lnTo>
                  <a:lnTo>
                    <a:pt x="315" y="478"/>
                  </a:lnTo>
                  <a:lnTo>
                    <a:pt x="309" y="474"/>
                  </a:lnTo>
                  <a:lnTo>
                    <a:pt x="295" y="467"/>
                  </a:lnTo>
                  <a:lnTo>
                    <a:pt x="276" y="459"/>
                  </a:lnTo>
                  <a:lnTo>
                    <a:pt x="253" y="449"/>
                  </a:lnTo>
                  <a:lnTo>
                    <a:pt x="226" y="439"/>
                  </a:lnTo>
                  <a:lnTo>
                    <a:pt x="198" y="427"/>
                  </a:lnTo>
                  <a:lnTo>
                    <a:pt x="173" y="416"/>
                  </a:lnTo>
                  <a:lnTo>
                    <a:pt x="151" y="407"/>
                  </a:lnTo>
                  <a:lnTo>
                    <a:pt x="132" y="398"/>
                  </a:lnTo>
                  <a:lnTo>
                    <a:pt x="115" y="388"/>
                  </a:lnTo>
                  <a:lnTo>
                    <a:pt x="99" y="378"/>
                  </a:lnTo>
                  <a:lnTo>
                    <a:pt x="86" y="367"/>
                  </a:lnTo>
                  <a:lnTo>
                    <a:pt x="73" y="356"/>
                  </a:lnTo>
                  <a:lnTo>
                    <a:pt x="62" y="344"/>
                  </a:lnTo>
                  <a:lnTo>
                    <a:pt x="53" y="331"/>
                  </a:lnTo>
                  <a:lnTo>
                    <a:pt x="45" y="317"/>
                  </a:lnTo>
                  <a:lnTo>
                    <a:pt x="37" y="302"/>
                  </a:lnTo>
                  <a:lnTo>
                    <a:pt x="31" y="284"/>
                  </a:lnTo>
                  <a:lnTo>
                    <a:pt x="27" y="266"/>
                  </a:lnTo>
                  <a:lnTo>
                    <a:pt x="24" y="245"/>
                  </a:lnTo>
                  <a:lnTo>
                    <a:pt x="24" y="222"/>
                  </a:lnTo>
                  <a:lnTo>
                    <a:pt x="24" y="209"/>
                  </a:lnTo>
                  <a:lnTo>
                    <a:pt x="25" y="197"/>
                  </a:lnTo>
                  <a:lnTo>
                    <a:pt x="26" y="185"/>
                  </a:lnTo>
                  <a:lnTo>
                    <a:pt x="28" y="173"/>
                  </a:lnTo>
                  <a:lnTo>
                    <a:pt x="31" y="162"/>
                  </a:lnTo>
                  <a:lnTo>
                    <a:pt x="35" y="151"/>
                  </a:lnTo>
                  <a:lnTo>
                    <a:pt x="39" y="140"/>
                  </a:lnTo>
                  <a:lnTo>
                    <a:pt x="43" y="130"/>
                  </a:lnTo>
                  <a:lnTo>
                    <a:pt x="49" y="120"/>
                  </a:lnTo>
                  <a:lnTo>
                    <a:pt x="54" y="111"/>
                  </a:lnTo>
                  <a:lnTo>
                    <a:pt x="61" y="101"/>
                  </a:lnTo>
                  <a:lnTo>
                    <a:pt x="68" y="92"/>
                  </a:lnTo>
                  <a:lnTo>
                    <a:pt x="74" y="83"/>
                  </a:lnTo>
                  <a:lnTo>
                    <a:pt x="82" y="76"/>
                  </a:lnTo>
                  <a:lnTo>
                    <a:pt x="91" y="68"/>
                  </a:lnTo>
                  <a:lnTo>
                    <a:pt x="99" y="60"/>
                  </a:lnTo>
                  <a:lnTo>
                    <a:pt x="108" y="53"/>
                  </a:lnTo>
                  <a:lnTo>
                    <a:pt x="117" y="46"/>
                  </a:lnTo>
                  <a:lnTo>
                    <a:pt x="127" y="41"/>
                  </a:lnTo>
                  <a:lnTo>
                    <a:pt x="138" y="34"/>
                  </a:lnTo>
                  <a:lnTo>
                    <a:pt x="149" y="30"/>
                  </a:lnTo>
                  <a:lnTo>
                    <a:pt x="160" y="24"/>
                  </a:lnTo>
                  <a:lnTo>
                    <a:pt x="171" y="20"/>
                  </a:lnTo>
                  <a:lnTo>
                    <a:pt x="183" y="15"/>
                  </a:lnTo>
                  <a:lnTo>
                    <a:pt x="208" y="9"/>
                  </a:lnTo>
                  <a:lnTo>
                    <a:pt x="233" y="5"/>
                  </a:lnTo>
                  <a:lnTo>
                    <a:pt x="261" y="1"/>
                  </a:lnTo>
                  <a:lnTo>
                    <a:pt x="288" y="0"/>
                  </a:lnTo>
                  <a:lnTo>
                    <a:pt x="323" y="1"/>
                  </a:lnTo>
                  <a:lnTo>
                    <a:pt x="356" y="5"/>
                  </a:lnTo>
                  <a:lnTo>
                    <a:pt x="372" y="7"/>
                  </a:lnTo>
                  <a:lnTo>
                    <a:pt x="386" y="9"/>
                  </a:lnTo>
                  <a:lnTo>
                    <a:pt x="400" y="12"/>
                  </a:lnTo>
                  <a:lnTo>
                    <a:pt x="415" y="15"/>
                  </a:lnTo>
                  <a:lnTo>
                    <a:pt x="440" y="24"/>
                  </a:lnTo>
                  <a:lnTo>
                    <a:pt x="464" y="33"/>
                  </a:lnTo>
                  <a:lnTo>
                    <a:pt x="487" y="43"/>
                  </a:lnTo>
                  <a:lnTo>
                    <a:pt x="507" y="54"/>
                  </a:lnTo>
                  <a:lnTo>
                    <a:pt x="511" y="57"/>
                  </a:lnTo>
                  <a:lnTo>
                    <a:pt x="516" y="60"/>
                  </a:lnTo>
                  <a:lnTo>
                    <a:pt x="518" y="62"/>
                  </a:lnTo>
                  <a:lnTo>
                    <a:pt x="518" y="66"/>
                  </a:lnTo>
                  <a:lnTo>
                    <a:pt x="517" y="72"/>
                  </a:lnTo>
                  <a:lnTo>
                    <a:pt x="513" y="82"/>
                  </a:lnTo>
                  <a:lnTo>
                    <a:pt x="471" y="189"/>
                  </a:lnTo>
                  <a:lnTo>
                    <a:pt x="468" y="194"/>
                  </a:lnTo>
                  <a:lnTo>
                    <a:pt x="466" y="197"/>
                  </a:lnTo>
                  <a:lnTo>
                    <a:pt x="464" y="200"/>
                  </a:lnTo>
                  <a:lnTo>
                    <a:pt x="462" y="201"/>
                  </a:lnTo>
                  <a:lnTo>
                    <a:pt x="459" y="201"/>
                  </a:lnTo>
                  <a:lnTo>
                    <a:pt x="455" y="201"/>
                  </a:lnTo>
                  <a:lnTo>
                    <a:pt x="451" y="200"/>
                  </a:lnTo>
                  <a:lnTo>
                    <a:pt x="445" y="198"/>
                  </a:lnTo>
                  <a:lnTo>
                    <a:pt x="428" y="191"/>
                  </a:lnTo>
                  <a:lnTo>
                    <a:pt x="409" y="184"/>
                  </a:lnTo>
                  <a:lnTo>
                    <a:pt x="390" y="177"/>
                  </a:lnTo>
                  <a:lnTo>
                    <a:pt x="371" y="170"/>
                  </a:lnTo>
                  <a:lnTo>
                    <a:pt x="352" y="164"/>
                  </a:lnTo>
                  <a:lnTo>
                    <a:pt x="333" y="160"/>
                  </a:lnTo>
                  <a:lnTo>
                    <a:pt x="316" y="158"/>
                  </a:lnTo>
                  <a:lnTo>
                    <a:pt x="299" y="156"/>
                  </a:lnTo>
                  <a:lnTo>
                    <a:pt x="284" y="158"/>
                  </a:lnTo>
                  <a:lnTo>
                    <a:pt x="270" y="160"/>
                  </a:lnTo>
                  <a:lnTo>
                    <a:pt x="257" y="164"/>
                  </a:lnTo>
                  <a:lnTo>
                    <a:pt x="244" y="170"/>
                  </a:lnTo>
                  <a:lnTo>
                    <a:pt x="240" y="173"/>
                  </a:lnTo>
                  <a:lnTo>
                    <a:pt x="236" y="176"/>
                  </a:lnTo>
                  <a:lnTo>
                    <a:pt x="231" y="180"/>
                  </a:lnTo>
                  <a:lnTo>
                    <a:pt x="229" y="186"/>
                  </a:lnTo>
                  <a:lnTo>
                    <a:pt x="227" y="191"/>
                  </a:lnTo>
                  <a:lnTo>
                    <a:pt x="225" y="197"/>
                  </a:lnTo>
                  <a:lnTo>
                    <a:pt x="224" y="202"/>
                  </a:lnTo>
                  <a:lnTo>
                    <a:pt x="224" y="210"/>
                  </a:lnTo>
                  <a:lnTo>
                    <a:pt x="224" y="217"/>
                  </a:lnTo>
                  <a:lnTo>
                    <a:pt x="225" y="222"/>
                  </a:lnTo>
                  <a:lnTo>
                    <a:pt x="227" y="229"/>
                  </a:lnTo>
                  <a:lnTo>
                    <a:pt x="229" y="233"/>
                  </a:lnTo>
                  <a:lnTo>
                    <a:pt x="231" y="238"/>
                  </a:lnTo>
                  <a:lnTo>
                    <a:pt x="236" y="242"/>
                  </a:lnTo>
                  <a:lnTo>
                    <a:pt x="240" y="246"/>
                  </a:lnTo>
                  <a:lnTo>
                    <a:pt x="244" y="249"/>
                  </a:lnTo>
                  <a:lnTo>
                    <a:pt x="258" y="255"/>
                  </a:lnTo>
                  <a:lnTo>
                    <a:pt x="273" y="262"/>
                  </a:lnTo>
                  <a:lnTo>
                    <a:pt x="293" y="271"/>
                  </a:lnTo>
                  <a:lnTo>
                    <a:pt x="315" y="280"/>
                  </a:lnTo>
                  <a:lnTo>
                    <a:pt x="348" y="293"/>
                  </a:lnTo>
                  <a:lnTo>
                    <a:pt x="377" y="306"/>
                  </a:lnTo>
                  <a:lnTo>
                    <a:pt x="403" y="317"/>
                  </a:lnTo>
                  <a:lnTo>
                    <a:pt x="423" y="328"/>
                  </a:lnTo>
                  <a:lnTo>
                    <a:pt x="442" y="338"/>
                  </a:lnTo>
                  <a:lnTo>
                    <a:pt x="460" y="350"/>
                  </a:lnTo>
                  <a:lnTo>
                    <a:pt x="476" y="363"/>
                  </a:lnTo>
                  <a:lnTo>
                    <a:pt x="490" y="377"/>
                  </a:lnTo>
                  <a:lnTo>
                    <a:pt x="501" y="390"/>
                  </a:lnTo>
                  <a:lnTo>
                    <a:pt x="510" y="403"/>
                  </a:lnTo>
                  <a:lnTo>
                    <a:pt x="518" y="419"/>
                  </a:lnTo>
                  <a:lnTo>
                    <a:pt x="524" y="435"/>
                  </a:lnTo>
                  <a:lnTo>
                    <a:pt x="530" y="451"/>
                  </a:lnTo>
                  <a:lnTo>
                    <a:pt x="533" y="469"/>
                  </a:lnTo>
                  <a:lnTo>
                    <a:pt x="535" y="489"/>
                  </a:lnTo>
                  <a:lnTo>
                    <a:pt x="537" y="5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E41C08D6-4010-448A-941C-DE3427455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7" y="720"/>
              <a:ext cx="69" cy="97"/>
            </a:xfrm>
            <a:custGeom>
              <a:avLst/>
              <a:gdLst>
                <a:gd name="T0" fmla="*/ 401 w 685"/>
                <a:gd name="T1" fmla="*/ 250 h 971"/>
                <a:gd name="T2" fmla="*/ 391 w 685"/>
                <a:gd name="T3" fmla="*/ 215 h 971"/>
                <a:gd name="T4" fmla="*/ 373 w 685"/>
                <a:gd name="T5" fmla="*/ 191 h 971"/>
                <a:gd name="T6" fmla="*/ 346 w 685"/>
                <a:gd name="T7" fmla="*/ 177 h 971"/>
                <a:gd name="T8" fmla="*/ 306 w 685"/>
                <a:gd name="T9" fmla="*/ 168 h 971"/>
                <a:gd name="T10" fmla="*/ 225 w 685"/>
                <a:gd name="T11" fmla="*/ 167 h 971"/>
                <a:gd name="T12" fmla="*/ 282 w 685"/>
                <a:gd name="T13" fmla="*/ 402 h 971"/>
                <a:gd name="T14" fmla="*/ 329 w 685"/>
                <a:gd name="T15" fmla="*/ 395 h 971"/>
                <a:gd name="T16" fmla="*/ 363 w 685"/>
                <a:gd name="T17" fmla="*/ 381 h 971"/>
                <a:gd name="T18" fmla="*/ 385 w 685"/>
                <a:gd name="T19" fmla="*/ 359 h 971"/>
                <a:gd name="T20" fmla="*/ 397 w 685"/>
                <a:gd name="T21" fmla="*/ 325 h 971"/>
                <a:gd name="T22" fmla="*/ 402 w 685"/>
                <a:gd name="T23" fmla="*/ 281 h 971"/>
                <a:gd name="T24" fmla="*/ 684 w 685"/>
                <a:gd name="T25" fmla="*/ 910 h 971"/>
                <a:gd name="T26" fmla="*/ 682 w 685"/>
                <a:gd name="T27" fmla="*/ 925 h 971"/>
                <a:gd name="T28" fmla="*/ 662 w 685"/>
                <a:gd name="T29" fmla="*/ 933 h 971"/>
                <a:gd name="T30" fmla="*/ 473 w 685"/>
                <a:gd name="T31" fmla="*/ 971 h 971"/>
                <a:gd name="T32" fmla="*/ 462 w 685"/>
                <a:gd name="T33" fmla="*/ 960 h 971"/>
                <a:gd name="T34" fmla="*/ 225 w 685"/>
                <a:gd name="T35" fmla="*/ 569 h 971"/>
                <a:gd name="T36" fmla="*/ 224 w 685"/>
                <a:gd name="T37" fmla="*/ 935 h 971"/>
                <a:gd name="T38" fmla="*/ 219 w 685"/>
                <a:gd name="T39" fmla="*/ 946 h 971"/>
                <a:gd name="T40" fmla="*/ 198 w 685"/>
                <a:gd name="T41" fmla="*/ 948 h 971"/>
                <a:gd name="T42" fmla="*/ 12 w 685"/>
                <a:gd name="T43" fmla="*/ 947 h 971"/>
                <a:gd name="T44" fmla="*/ 2 w 685"/>
                <a:gd name="T45" fmla="*/ 939 h 971"/>
                <a:gd name="T46" fmla="*/ 0 w 685"/>
                <a:gd name="T47" fmla="*/ 916 h 971"/>
                <a:gd name="T48" fmla="*/ 1 w 685"/>
                <a:gd name="T49" fmla="*/ 12 h 971"/>
                <a:gd name="T50" fmla="*/ 8 w 685"/>
                <a:gd name="T51" fmla="*/ 2 h 971"/>
                <a:gd name="T52" fmla="*/ 29 w 685"/>
                <a:gd name="T53" fmla="*/ 0 h 971"/>
                <a:gd name="T54" fmla="*/ 324 w 685"/>
                <a:gd name="T55" fmla="*/ 1 h 971"/>
                <a:gd name="T56" fmla="*/ 384 w 685"/>
                <a:gd name="T57" fmla="*/ 4 h 971"/>
                <a:gd name="T58" fmla="*/ 434 w 685"/>
                <a:gd name="T59" fmla="*/ 13 h 971"/>
                <a:gd name="T60" fmla="*/ 477 w 685"/>
                <a:gd name="T61" fmla="*/ 27 h 971"/>
                <a:gd name="T62" fmla="*/ 514 w 685"/>
                <a:gd name="T63" fmla="*/ 46 h 971"/>
                <a:gd name="T64" fmla="*/ 546 w 685"/>
                <a:gd name="T65" fmla="*/ 71 h 971"/>
                <a:gd name="T66" fmla="*/ 572 w 685"/>
                <a:gd name="T67" fmla="*/ 102 h 971"/>
                <a:gd name="T68" fmla="*/ 593 w 685"/>
                <a:gd name="T69" fmla="*/ 140 h 971"/>
                <a:gd name="T70" fmla="*/ 607 w 685"/>
                <a:gd name="T71" fmla="*/ 180 h 971"/>
                <a:gd name="T72" fmla="*/ 616 w 685"/>
                <a:gd name="T73" fmla="*/ 225 h 971"/>
                <a:gd name="T74" fmla="*/ 619 w 685"/>
                <a:gd name="T75" fmla="*/ 274 h 971"/>
                <a:gd name="T76" fmla="*/ 614 w 685"/>
                <a:gd name="T77" fmla="*/ 338 h 971"/>
                <a:gd name="T78" fmla="*/ 598 w 685"/>
                <a:gd name="T79" fmla="*/ 395 h 971"/>
                <a:gd name="T80" fmla="*/ 572 w 685"/>
                <a:gd name="T81" fmla="*/ 447 h 971"/>
                <a:gd name="T82" fmla="*/ 536 w 685"/>
                <a:gd name="T83" fmla="*/ 490 h 971"/>
                <a:gd name="T84" fmla="*/ 490 w 685"/>
                <a:gd name="T85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5" h="971">
                  <a:moveTo>
                    <a:pt x="402" y="281"/>
                  </a:moveTo>
                  <a:lnTo>
                    <a:pt x="402" y="265"/>
                  </a:lnTo>
                  <a:lnTo>
                    <a:pt x="401" y="250"/>
                  </a:lnTo>
                  <a:lnTo>
                    <a:pt x="397" y="237"/>
                  </a:lnTo>
                  <a:lnTo>
                    <a:pt x="395" y="226"/>
                  </a:lnTo>
                  <a:lnTo>
                    <a:pt x="391" y="215"/>
                  </a:lnTo>
                  <a:lnTo>
                    <a:pt x="385" y="206"/>
                  </a:lnTo>
                  <a:lnTo>
                    <a:pt x="380" y="197"/>
                  </a:lnTo>
                  <a:lnTo>
                    <a:pt x="373" y="191"/>
                  </a:lnTo>
                  <a:lnTo>
                    <a:pt x="365" y="185"/>
                  </a:lnTo>
                  <a:lnTo>
                    <a:pt x="356" y="181"/>
                  </a:lnTo>
                  <a:lnTo>
                    <a:pt x="346" y="177"/>
                  </a:lnTo>
                  <a:lnTo>
                    <a:pt x="334" y="173"/>
                  </a:lnTo>
                  <a:lnTo>
                    <a:pt x="321" y="170"/>
                  </a:lnTo>
                  <a:lnTo>
                    <a:pt x="306" y="168"/>
                  </a:lnTo>
                  <a:lnTo>
                    <a:pt x="291" y="167"/>
                  </a:lnTo>
                  <a:lnTo>
                    <a:pt x="275" y="167"/>
                  </a:lnTo>
                  <a:lnTo>
                    <a:pt x="225" y="167"/>
                  </a:lnTo>
                  <a:lnTo>
                    <a:pt x="225" y="402"/>
                  </a:lnTo>
                  <a:lnTo>
                    <a:pt x="264" y="402"/>
                  </a:lnTo>
                  <a:lnTo>
                    <a:pt x="282" y="402"/>
                  </a:lnTo>
                  <a:lnTo>
                    <a:pt x="299" y="401"/>
                  </a:lnTo>
                  <a:lnTo>
                    <a:pt x="315" y="399"/>
                  </a:lnTo>
                  <a:lnTo>
                    <a:pt x="329" y="395"/>
                  </a:lnTo>
                  <a:lnTo>
                    <a:pt x="341" y="392"/>
                  </a:lnTo>
                  <a:lnTo>
                    <a:pt x="354" y="387"/>
                  </a:lnTo>
                  <a:lnTo>
                    <a:pt x="363" y="381"/>
                  </a:lnTo>
                  <a:lnTo>
                    <a:pt x="371" y="376"/>
                  </a:lnTo>
                  <a:lnTo>
                    <a:pt x="379" y="368"/>
                  </a:lnTo>
                  <a:lnTo>
                    <a:pt x="385" y="359"/>
                  </a:lnTo>
                  <a:lnTo>
                    <a:pt x="390" y="349"/>
                  </a:lnTo>
                  <a:lnTo>
                    <a:pt x="394" y="338"/>
                  </a:lnTo>
                  <a:lnTo>
                    <a:pt x="397" y="325"/>
                  </a:lnTo>
                  <a:lnTo>
                    <a:pt x="400" y="312"/>
                  </a:lnTo>
                  <a:lnTo>
                    <a:pt x="402" y="297"/>
                  </a:lnTo>
                  <a:lnTo>
                    <a:pt x="402" y="281"/>
                  </a:lnTo>
                  <a:close/>
                  <a:moveTo>
                    <a:pt x="678" y="896"/>
                  </a:moveTo>
                  <a:lnTo>
                    <a:pt x="682" y="903"/>
                  </a:lnTo>
                  <a:lnTo>
                    <a:pt x="684" y="910"/>
                  </a:lnTo>
                  <a:lnTo>
                    <a:pt x="685" y="916"/>
                  </a:lnTo>
                  <a:lnTo>
                    <a:pt x="684" y="921"/>
                  </a:lnTo>
                  <a:lnTo>
                    <a:pt x="682" y="925"/>
                  </a:lnTo>
                  <a:lnTo>
                    <a:pt x="678" y="928"/>
                  </a:lnTo>
                  <a:lnTo>
                    <a:pt x="671" y="931"/>
                  </a:lnTo>
                  <a:lnTo>
                    <a:pt x="662" y="933"/>
                  </a:lnTo>
                  <a:lnTo>
                    <a:pt x="495" y="969"/>
                  </a:lnTo>
                  <a:lnTo>
                    <a:pt x="482" y="971"/>
                  </a:lnTo>
                  <a:lnTo>
                    <a:pt x="473" y="971"/>
                  </a:lnTo>
                  <a:lnTo>
                    <a:pt x="470" y="969"/>
                  </a:lnTo>
                  <a:lnTo>
                    <a:pt x="466" y="966"/>
                  </a:lnTo>
                  <a:lnTo>
                    <a:pt x="462" y="960"/>
                  </a:lnTo>
                  <a:lnTo>
                    <a:pt x="459" y="954"/>
                  </a:lnTo>
                  <a:lnTo>
                    <a:pt x="269" y="569"/>
                  </a:lnTo>
                  <a:lnTo>
                    <a:pt x="225" y="569"/>
                  </a:lnTo>
                  <a:lnTo>
                    <a:pt x="225" y="920"/>
                  </a:lnTo>
                  <a:lnTo>
                    <a:pt x="225" y="928"/>
                  </a:lnTo>
                  <a:lnTo>
                    <a:pt x="224" y="935"/>
                  </a:lnTo>
                  <a:lnTo>
                    <a:pt x="223" y="940"/>
                  </a:lnTo>
                  <a:lnTo>
                    <a:pt x="222" y="944"/>
                  </a:lnTo>
                  <a:lnTo>
                    <a:pt x="219" y="946"/>
                  </a:lnTo>
                  <a:lnTo>
                    <a:pt x="213" y="947"/>
                  </a:lnTo>
                  <a:lnTo>
                    <a:pt x="206" y="948"/>
                  </a:lnTo>
                  <a:lnTo>
                    <a:pt x="198" y="948"/>
                  </a:lnTo>
                  <a:lnTo>
                    <a:pt x="29" y="948"/>
                  </a:lnTo>
                  <a:lnTo>
                    <a:pt x="20" y="948"/>
                  </a:lnTo>
                  <a:lnTo>
                    <a:pt x="12" y="947"/>
                  </a:lnTo>
                  <a:lnTo>
                    <a:pt x="8" y="945"/>
                  </a:lnTo>
                  <a:lnTo>
                    <a:pt x="4" y="943"/>
                  </a:lnTo>
                  <a:lnTo>
                    <a:pt x="2" y="939"/>
                  </a:lnTo>
                  <a:lnTo>
                    <a:pt x="1" y="934"/>
                  </a:lnTo>
                  <a:lnTo>
                    <a:pt x="1" y="926"/>
                  </a:lnTo>
                  <a:lnTo>
                    <a:pt x="0" y="916"/>
                  </a:lnTo>
                  <a:lnTo>
                    <a:pt x="0" y="27"/>
                  </a:lnTo>
                  <a:lnTo>
                    <a:pt x="1" y="18"/>
                  </a:lnTo>
                  <a:lnTo>
                    <a:pt x="1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79" y="0"/>
                  </a:lnTo>
                  <a:lnTo>
                    <a:pt x="302" y="0"/>
                  </a:lnTo>
                  <a:lnTo>
                    <a:pt x="324" y="1"/>
                  </a:lnTo>
                  <a:lnTo>
                    <a:pt x="346" y="1"/>
                  </a:lnTo>
                  <a:lnTo>
                    <a:pt x="366" y="2"/>
                  </a:lnTo>
                  <a:lnTo>
                    <a:pt x="384" y="4"/>
                  </a:lnTo>
                  <a:lnTo>
                    <a:pt x="402" y="6"/>
                  </a:lnTo>
                  <a:lnTo>
                    <a:pt x="418" y="10"/>
                  </a:lnTo>
                  <a:lnTo>
                    <a:pt x="434" y="13"/>
                  </a:lnTo>
                  <a:lnTo>
                    <a:pt x="449" y="17"/>
                  </a:lnTo>
                  <a:lnTo>
                    <a:pt x="463" y="22"/>
                  </a:lnTo>
                  <a:lnTo>
                    <a:pt x="477" y="27"/>
                  </a:lnTo>
                  <a:lnTo>
                    <a:pt x="490" y="33"/>
                  </a:lnTo>
                  <a:lnTo>
                    <a:pt x="502" y="38"/>
                  </a:lnTo>
                  <a:lnTo>
                    <a:pt x="514" y="46"/>
                  </a:lnTo>
                  <a:lnTo>
                    <a:pt x="525" y="53"/>
                  </a:lnTo>
                  <a:lnTo>
                    <a:pt x="536" y="62"/>
                  </a:lnTo>
                  <a:lnTo>
                    <a:pt x="546" y="71"/>
                  </a:lnTo>
                  <a:lnTo>
                    <a:pt x="556" y="81"/>
                  </a:lnTo>
                  <a:lnTo>
                    <a:pt x="564" y="92"/>
                  </a:lnTo>
                  <a:lnTo>
                    <a:pt x="572" y="102"/>
                  </a:lnTo>
                  <a:lnTo>
                    <a:pt x="580" y="114"/>
                  </a:lnTo>
                  <a:lnTo>
                    <a:pt x="586" y="126"/>
                  </a:lnTo>
                  <a:lnTo>
                    <a:pt x="593" y="140"/>
                  </a:lnTo>
                  <a:lnTo>
                    <a:pt x="598" y="153"/>
                  </a:lnTo>
                  <a:lnTo>
                    <a:pt x="603" y="166"/>
                  </a:lnTo>
                  <a:lnTo>
                    <a:pt x="607" y="180"/>
                  </a:lnTo>
                  <a:lnTo>
                    <a:pt x="611" y="195"/>
                  </a:lnTo>
                  <a:lnTo>
                    <a:pt x="614" y="210"/>
                  </a:lnTo>
                  <a:lnTo>
                    <a:pt x="616" y="225"/>
                  </a:lnTo>
                  <a:lnTo>
                    <a:pt x="618" y="241"/>
                  </a:lnTo>
                  <a:lnTo>
                    <a:pt x="618" y="258"/>
                  </a:lnTo>
                  <a:lnTo>
                    <a:pt x="619" y="274"/>
                  </a:lnTo>
                  <a:lnTo>
                    <a:pt x="618" y="296"/>
                  </a:lnTo>
                  <a:lnTo>
                    <a:pt x="617" y="318"/>
                  </a:lnTo>
                  <a:lnTo>
                    <a:pt x="614" y="338"/>
                  </a:lnTo>
                  <a:lnTo>
                    <a:pt x="609" y="358"/>
                  </a:lnTo>
                  <a:lnTo>
                    <a:pt x="605" y="378"/>
                  </a:lnTo>
                  <a:lnTo>
                    <a:pt x="598" y="395"/>
                  </a:lnTo>
                  <a:lnTo>
                    <a:pt x="591" y="414"/>
                  </a:lnTo>
                  <a:lnTo>
                    <a:pt x="582" y="430"/>
                  </a:lnTo>
                  <a:lnTo>
                    <a:pt x="572" y="447"/>
                  </a:lnTo>
                  <a:lnTo>
                    <a:pt x="561" y="462"/>
                  </a:lnTo>
                  <a:lnTo>
                    <a:pt x="549" y="477"/>
                  </a:lnTo>
                  <a:lnTo>
                    <a:pt x="536" y="490"/>
                  </a:lnTo>
                  <a:lnTo>
                    <a:pt x="522" y="504"/>
                  </a:lnTo>
                  <a:lnTo>
                    <a:pt x="506" y="517"/>
                  </a:lnTo>
                  <a:lnTo>
                    <a:pt x="490" y="529"/>
                  </a:lnTo>
                  <a:lnTo>
                    <a:pt x="472" y="539"/>
                  </a:lnTo>
                  <a:lnTo>
                    <a:pt x="678" y="896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B7CE9687-BD7A-428F-AD62-7EB4D61F2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9" y="744"/>
              <a:ext cx="62" cy="73"/>
            </a:xfrm>
            <a:custGeom>
              <a:avLst/>
              <a:gdLst>
                <a:gd name="T0" fmla="*/ 401 w 615"/>
                <a:gd name="T1" fmla="*/ 224 h 731"/>
                <a:gd name="T2" fmla="*/ 387 w 615"/>
                <a:gd name="T3" fmla="*/ 177 h 731"/>
                <a:gd name="T4" fmla="*/ 361 w 615"/>
                <a:gd name="T5" fmla="*/ 152 h 731"/>
                <a:gd name="T6" fmla="*/ 324 w 615"/>
                <a:gd name="T7" fmla="*/ 141 h 731"/>
                <a:gd name="T8" fmla="*/ 280 w 615"/>
                <a:gd name="T9" fmla="*/ 144 h 731"/>
                <a:gd name="T10" fmla="*/ 247 w 615"/>
                <a:gd name="T11" fmla="*/ 163 h 731"/>
                <a:gd name="T12" fmla="*/ 225 w 615"/>
                <a:gd name="T13" fmla="*/ 199 h 731"/>
                <a:gd name="T14" fmla="*/ 210 w 615"/>
                <a:gd name="T15" fmla="*/ 258 h 731"/>
                <a:gd name="T16" fmla="*/ 615 w 615"/>
                <a:gd name="T17" fmla="*/ 397 h 731"/>
                <a:gd name="T18" fmla="*/ 604 w 615"/>
                <a:gd name="T19" fmla="*/ 413 h 731"/>
                <a:gd name="T20" fmla="*/ 206 w 615"/>
                <a:gd name="T21" fmla="*/ 415 h 731"/>
                <a:gd name="T22" fmla="*/ 217 w 615"/>
                <a:gd name="T23" fmla="*/ 485 h 731"/>
                <a:gd name="T24" fmla="*/ 243 w 615"/>
                <a:gd name="T25" fmla="*/ 532 h 731"/>
                <a:gd name="T26" fmla="*/ 282 w 615"/>
                <a:gd name="T27" fmla="*/ 560 h 731"/>
                <a:gd name="T28" fmla="*/ 339 w 615"/>
                <a:gd name="T29" fmla="*/ 569 h 731"/>
                <a:gd name="T30" fmla="*/ 430 w 615"/>
                <a:gd name="T31" fmla="*/ 556 h 731"/>
                <a:gd name="T32" fmla="*/ 510 w 615"/>
                <a:gd name="T33" fmla="*/ 522 h 731"/>
                <a:gd name="T34" fmla="*/ 529 w 615"/>
                <a:gd name="T35" fmla="*/ 518 h 731"/>
                <a:gd name="T36" fmla="*/ 544 w 615"/>
                <a:gd name="T37" fmla="*/ 530 h 731"/>
                <a:gd name="T38" fmla="*/ 594 w 615"/>
                <a:gd name="T39" fmla="*/ 637 h 731"/>
                <a:gd name="T40" fmla="*/ 590 w 615"/>
                <a:gd name="T41" fmla="*/ 650 h 731"/>
                <a:gd name="T42" fmla="*/ 561 w 615"/>
                <a:gd name="T43" fmla="*/ 670 h 731"/>
                <a:gd name="T44" fmla="*/ 464 w 615"/>
                <a:gd name="T45" fmla="*/ 711 h 731"/>
                <a:gd name="T46" fmla="*/ 354 w 615"/>
                <a:gd name="T47" fmla="*/ 730 h 731"/>
                <a:gd name="T48" fmla="*/ 269 w 615"/>
                <a:gd name="T49" fmla="*/ 728 h 731"/>
                <a:gd name="T50" fmla="*/ 200 w 615"/>
                <a:gd name="T51" fmla="*/ 713 h 731"/>
                <a:gd name="T52" fmla="*/ 141 w 615"/>
                <a:gd name="T53" fmla="*/ 686 h 731"/>
                <a:gd name="T54" fmla="*/ 92 w 615"/>
                <a:gd name="T55" fmla="*/ 649 h 731"/>
                <a:gd name="T56" fmla="*/ 54 w 615"/>
                <a:gd name="T57" fmla="*/ 600 h 731"/>
                <a:gd name="T58" fmla="*/ 25 w 615"/>
                <a:gd name="T59" fmla="*/ 541 h 731"/>
                <a:gd name="T60" fmla="*/ 8 w 615"/>
                <a:gd name="T61" fmla="*/ 471 h 731"/>
                <a:gd name="T62" fmla="*/ 0 w 615"/>
                <a:gd name="T63" fmla="*/ 392 h 731"/>
                <a:gd name="T64" fmla="*/ 2 w 615"/>
                <a:gd name="T65" fmla="*/ 312 h 731"/>
                <a:gd name="T66" fmla="*/ 17 w 615"/>
                <a:gd name="T67" fmla="*/ 238 h 731"/>
                <a:gd name="T68" fmla="*/ 42 w 615"/>
                <a:gd name="T69" fmla="*/ 173 h 731"/>
                <a:gd name="T70" fmla="*/ 76 w 615"/>
                <a:gd name="T71" fmla="*/ 116 h 731"/>
                <a:gd name="T72" fmla="*/ 120 w 615"/>
                <a:gd name="T73" fmla="*/ 70 h 731"/>
                <a:gd name="T74" fmla="*/ 173 w 615"/>
                <a:gd name="T75" fmla="*/ 35 h 731"/>
                <a:gd name="T76" fmla="*/ 233 w 615"/>
                <a:gd name="T77" fmla="*/ 11 h 731"/>
                <a:gd name="T78" fmla="*/ 302 w 615"/>
                <a:gd name="T79" fmla="*/ 1 h 731"/>
                <a:gd name="T80" fmla="*/ 375 w 615"/>
                <a:gd name="T81" fmla="*/ 5 h 731"/>
                <a:gd name="T82" fmla="*/ 438 w 615"/>
                <a:gd name="T83" fmla="*/ 20 h 731"/>
                <a:gd name="T84" fmla="*/ 491 w 615"/>
                <a:gd name="T85" fmla="*/ 47 h 731"/>
                <a:gd name="T86" fmla="*/ 535 w 615"/>
                <a:gd name="T87" fmla="*/ 87 h 731"/>
                <a:gd name="T88" fmla="*/ 568 w 615"/>
                <a:gd name="T89" fmla="*/ 139 h 731"/>
                <a:gd name="T90" fmla="*/ 593 w 615"/>
                <a:gd name="T91" fmla="*/ 202 h 731"/>
                <a:gd name="T92" fmla="*/ 609 w 615"/>
                <a:gd name="T93" fmla="*/ 278 h 731"/>
                <a:gd name="T94" fmla="*/ 615 w 615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5" h="731">
                  <a:moveTo>
                    <a:pt x="405" y="276"/>
                  </a:moveTo>
                  <a:lnTo>
                    <a:pt x="404" y="257"/>
                  </a:lnTo>
                  <a:lnTo>
                    <a:pt x="403" y="241"/>
                  </a:lnTo>
                  <a:lnTo>
                    <a:pt x="401" y="224"/>
                  </a:lnTo>
                  <a:lnTo>
                    <a:pt x="398" y="211"/>
                  </a:lnTo>
                  <a:lnTo>
                    <a:pt x="394" y="198"/>
                  </a:lnTo>
                  <a:lnTo>
                    <a:pt x="391" y="187"/>
                  </a:lnTo>
                  <a:lnTo>
                    <a:pt x="387" y="177"/>
                  </a:lnTo>
                  <a:lnTo>
                    <a:pt x="381" y="170"/>
                  </a:lnTo>
                  <a:lnTo>
                    <a:pt x="376" y="163"/>
                  </a:lnTo>
                  <a:lnTo>
                    <a:pt x="369" y="156"/>
                  </a:lnTo>
                  <a:lnTo>
                    <a:pt x="361" y="152"/>
                  </a:lnTo>
                  <a:lnTo>
                    <a:pt x="354" y="148"/>
                  </a:lnTo>
                  <a:lnTo>
                    <a:pt x="344" y="144"/>
                  </a:lnTo>
                  <a:lnTo>
                    <a:pt x="335" y="142"/>
                  </a:lnTo>
                  <a:lnTo>
                    <a:pt x="324" y="141"/>
                  </a:lnTo>
                  <a:lnTo>
                    <a:pt x="312" y="140"/>
                  </a:lnTo>
                  <a:lnTo>
                    <a:pt x="301" y="141"/>
                  </a:lnTo>
                  <a:lnTo>
                    <a:pt x="290" y="142"/>
                  </a:lnTo>
                  <a:lnTo>
                    <a:pt x="280" y="144"/>
                  </a:lnTo>
                  <a:lnTo>
                    <a:pt x="270" y="148"/>
                  </a:lnTo>
                  <a:lnTo>
                    <a:pt x="262" y="152"/>
                  </a:lnTo>
                  <a:lnTo>
                    <a:pt x="254" y="158"/>
                  </a:lnTo>
                  <a:lnTo>
                    <a:pt x="247" y="163"/>
                  </a:lnTo>
                  <a:lnTo>
                    <a:pt x="241" y="170"/>
                  </a:lnTo>
                  <a:lnTo>
                    <a:pt x="235" y="178"/>
                  </a:lnTo>
                  <a:lnTo>
                    <a:pt x="230" y="188"/>
                  </a:lnTo>
                  <a:lnTo>
                    <a:pt x="225" y="199"/>
                  </a:lnTo>
                  <a:lnTo>
                    <a:pt x="221" y="211"/>
                  </a:lnTo>
                  <a:lnTo>
                    <a:pt x="217" y="225"/>
                  </a:lnTo>
                  <a:lnTo>
                    <a:pt x="213" y="241"/>
                  </a:lnTo>
                  <a:lnTo>
                    <a:pt x="210" y="258"/>
                  </a:lnTo>
                  <a:lnTo>
                    <a:pt x="207" y="276"/>
                  </a:lnTo>
                  <a:lnTo>
                    <a:pt x="405" y="276"/>
                  </a:lnTo>
                  <a:close/>
                  <a:moveTo>
                    <a:pt x="615" y="388"/>
                  </a:moveTo>
                  <a:lnTo>
                    <a:pt x="615" y="397"/>
                  </a:lnTo>
                  <a:lnTo>
                    <a:pt x="614" y="403"/>
                  </a:lnTo>
                  <a:lnTo>
                    <a:pt x="612" y="409"/>
                  </a:lnTo>
                  <a:lnTo>
                    <a:pt x="609" y="411"/>
                  </a:lnTo>
                  <a:lnTo>
                    <a:pt x="604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6" y="415"/>
                  </a:lnTo>
                  <a:lnTo>
                    <a:pt x="207" y="435"/>
                  </a:lnTo>
                  <a:lnTo>
                    <a:pt x="210" y="453"/>
                  </a:lnTo>
                  <a:lnTo>
                    <a:pt x="212" y="470"/>
                  </a:lnTo>
                  <a:lnTo>
                    <a:pt x="217" y="485"/>
                  </a:lnTo>
                  <a:lnTo>
                    <a:pt x="222" y="498"/>
                  </a:lnTo>
                  <a:lnTo>
                    <a:pt x="227" y="512"/>
                  </a:lnTo>
                  <a:lnTo>
                    <a:pt x="234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0" y="549"/>
                  </a:lnTo>
                  <a:lnTo>
                    <a:pt x="271" y="555"/>
                  </a:lnTo>
                  <a:lnTo>
                    <a:pt x="282" y="560"/>
                  </a:lnTo>
                  <a:lnTo>
                    <a:pt x="296" y="564"/>
                  </a:lnTo>
                  <a:lnTo>
                    <a:pt x="309" y="567"/>
                  </a:lnTo>
                  <a:lnTo>
                    <a:pt x="323" y="568"/>
                  </a:lnTo>
                  <a:lnTo>
                    <a:pt x="339" y="569"/>
                  </a:lnTo>
                  <a:lnTo>
                    <a:pt x="364" y="568"/>
                  </a:lnTo>
                  <a:lnTo>
                    <a:pt x="388" y="566"/>
                  </a:lnTo>
                  <a:lnTo>
                    <a:pt x="410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0" y="542"/>
                  </a:lnTo>
                  <a:lnTo>
                    <a:pt x="490" y="532"/>
                  </a:lnTo>
                  <a:lnTo>
                    <a:pt x="510" y="522"/>
                  </a:lnTo>
                  <a:lnTo>
                    <a:pt x="515" y="519"/>
                  </a:lnTo>
                  <a:lnTo>
                    <a:pt x="521" y="518"/>
                  </a:lnTo>
                  <a:lnTo>
                    <a:pt x="525" y="517"/>
                  </a:lnTo>
                  <a:lnTo>
                    <a:pt x="529" y="518"/>
                  </a:lnTo>
                  <a:lnTo>
                    <a:pt x="534" y="519"/>
                  </a:lnTo>
                  <a:lnTo>
                    <a:pt x="537" y="522"/>
                  </a:lnTo>
                  <a:lnTo>
                    <a:pt x="540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4" y="633"/>
                  </a:lnTo>
                  <a:lnTo>
                    <a:pt x="594" y="637"/>
                  </a:lnTo>
                  <a:lnTo>
                    <a:pt x="594" y="640"/>
                  </a:lnTo>
                  <a:lnTo>
                    <a:pt x="594" y="644"/>
                  </a:lnTo>
                  <a:lnTo>
                    <a:pt x="592" y="647"/>
                  </a:lnTo>
                  <a:lnTo>
                    <a:pt x="590" y="650"/>
                  </a:lnTo>
                  <a:lnTo>
                    <a:pt x="587" y="652"/>
                  </a:lnTo>
                  <a:lnTo>
                    <a:pt x="580" y="658"/>
                  </a:lnTo>
                  <a:lnTo>
                    <a:pt x="571" y="663"/>
                  </a:lnTo>
                  <a:lnTo>
                    <a:pt x="561" y="670"/>
                  </a:lnTo>
                  <a:lnTo>
                    <a:pt x="550" y="675"/>
                  </a:lnTo>
                  <a:lnTo>
                    <a:pt x="521" y="690"/>
                  </a:lnTo>
                  <a:lnTo>
                    <a:pt x="492" y="702"/>
                  </a:lnTo>
                  <a:lnTo>
                    <a:pt x="464" y="711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0" y="728"/>
                  </a:lnTo>
                  <a:lnTo>
                    <a:pt x="354" y="730"/>
                  </a:lnTo>
                  <a:lnTo>
                    <a:pt x="327" y="731"/>
                  </a:lnTo>
                  <a:lnTo>
                    <a:pt x="308" y="730"/>
                  </a:lnTo>
                  <a:lnTo>
                    <a:pt x="288" y="729"/>
                  </a:lnTo>
                  <a:lnTo>
                    <a:pt x="269" y="728"/>
                  </a:lnTo>
                  <a:lnTo>
                    <a:pt x="251" y="725"/>
                  </a:lnTo>
                  <a:lnTo>
                    <a:pt x="233" y="721"/>
                  </a:lnTo>
                  <a:lnTo>
                    <a:pt x="217" y="718"/>
                  </a:lnTo>
                  <a:lnTo>
                    <a:pt x="200" y="713"/>
                  </a:lnTo>
                  <a:lnTo>
                    <a:pt x="185" y="707"/>
                  </a:lnTo>
                  <a:lnTo>
                    <a:pt x="169" y="702"/>
                  </a:lnTo>
                  <a:lnTo>
                    <a:pt x="155" y="694"/>
                  </a:lnTo>
                  <a:lnTo>
                    <a:pt x="141" y="686"/>
                  </a:lnTo>
                  <a:lnTo>
                    <a:pt x="128" y="679"/>
                  </a:lnTo>
                  <a:lnTo>
                    <a:pt x="115" y="669"/>
                  </a:lnTo>
                  <a:lnTo>
                    <a:pt x="103" y="659"/>
                  </a:lnTo>
                  <a:lnTo>
                    <a:pt x="92" y="649"/>
                  </a:lnTo>
                  <a:lnTo>
                    <a:pt x="81" y="637"/>
                  </a:lnTo>
                  <a:lnTo>
                    <a:pt x="72" y="625"/>
                  </a:lnTo>
                  <a:lnTo>
                    <a:pt x="63" y="613"/>
                  </a:lnTo>
                  <a:lnTo>
                    <a:pt x="54" y="600"/>
                  </a:lnTo>
                  <a:lnTo>
                    <a:pt x="46" y="586"/>
                  </a:lnTo>
                  <a:lnTo>
                    <a:pt x="39" y="572"/>
                  </a:lnTo>
                  <a:lnTo>
                    <a:pt x="32" y="556"/>
                  </a:lnTo>
                  <a:lnTo>
                    <a:pt x="25" y="541"/>
                  </a:lnTo>
                  <a:lnTo>
                    <a:pt x="20" y="525"/>
                  </a:lnTo>
                  <a:lnTo>
                    <a:pt x="16" y="507"/>
                  </a:lnTo>
                  <a:lnTo>
                    <a:pt x="11" y="490"/>
                  </a:lnTo>
                  <a:lnTo>
                    <a:pt x="8" y="471"/>
                  </a:lnTo>
                  <a:lnTo>
                    <a:pt x="5" y="453"/>
                  </a:lnTo>
                  <a:lnTo>
                    <a:pt x="2" y="433"/>
                  </a:lnTo>
                  <a:lnTo>
                    <a:pt x="1" y="413"/>
                  </a:lnTo>
                  <a:lnTo>
                    <a:pt x="0" y="392"/>
                  </a:lnTo>
                  <a:lnTo>
                    <a:pt x="0" y="372"/>
                  </a:lnTo>
                  <a:lnTo>
                    <a:pt x="0" y="351"/>
                  </a:lnTo>
                  <a:lnTo>
                    <a:pt x="1" y="331"/>
                  </a:lnTo>
                  <a:lnTo>
                    <a:pt x="2" y="312"/>
                  </a:lnTo>
                  <a:lnTo>
                    <a:pt x="6" y="293"/>
                  </a:lnTo>
                  <a:lnTo>
                    <a:pt x="9" y="274"/>
                  </a:lnTo>
                  <a:lnTo>
                    <a:pt x="12" y="256"/>
                  </a:lnTo>
                  <a:lnTo>
                    <a:pt x="17" y="238"/>
                  </a:lnTo>
                  <a:lnTo>
                    <a:pt x="22" y="221"/>
                  </a:lnTo>
                  <a:lnTo>
                    <a:pt x="28" y="205"/>
                  </a:lnTo>
                  <a:lnTo>
                    <a:pt x="34" y="188"/>
                  </a:lnTo>
                  <a:lnTo>
                    <a:pt x="42" y="173"/>
                  </a:lnTo>
                  <a:lnTo>
                    <a:pt x="50" y="158"/>
                  </a:lnTo>
                  <a:lnTo>
                    <a:pt x="57" y="143"/>
                  </a:lnTo>
                  <a:lnTo>
                    <a:pt x="66" y="129"/>
                  </a:lnTo>
                  <a:lnTo>
                    <a:pt x="76" y="116"/>
                  </a:lnTo>
                  <a:lnTo>
                    <a:pt x="86" y="104"/>
                  </a:lnTo>
                  <a:lnTo>
                    <a:pt x="97" y="92"/>
                  </a:lnTo>
                  <a:lnTo>
                    <a:pt x="108" y="81"/>
                  </a:lnTo>
                  <a:lnTo>
                    <a:pt x="120" y="70"/>
                  </a:lnTo>
                  <a:lnTo>
                    <a:pt x="132" y="60"/>
                  </a:lnTo>
                  <a:lnTo>
                    <a:pt x="145" y="50"/>
                  </a:lnTo>
                  <a:lnTo>
                    <a:pt x="158" y="43"/>
                  </a:lnTo>
                  <a:lnTo>
                    <a:pt x="173" y="35"/>
                  </a:lnTo>
                  <a:lnTo>
                    <a:pt x="187" y="28"/>
                  </a:lnTo>
                  <a:lnTo>
                    <a:pt x="202" y="21"/>
                  </a:lnTo>
                  <a:lnTo>
                    <a:pt x="218" y="15"/>
                  </a:lnTo>
                  <a:lnTo>
                    <a:pt x="233" y="11"/>
                  </a:lnTo>
                  <a:lnTo>
                    <a:pt x="249" y="8"/>
                  </a:lnTo>
                  <a:lnTo>
                    <a:pt x="267" y="5"/>
                  </a:lnTo>
                  <a:lnTo>
                    <a:pt x="285" y="2"/>
                  </a:lnTo>
                  <a:lnTo>
                    <a:pt x="302" y="1"/>
                  </a:lnTo>
                  <a:lnTo>
                    <a:pt x="321" y="0"/>
                  </a:lnTo>
                  <a:lnTo>
                    <a:pt x="339" y="1"/>
                  </a:lnTo>
                  <a:lnTo>
                    <a:pt x="357" y="2"/>
                  </a:lnTo>
                  <a:lnTo>
                    <a:pt x="375" y="5"/>
                  </a:lnTo>
                  <a:lnTo>
                    <a:pt x="391" y="7"/>
                  </a:lnTo>
                  <a:lnTo>
                    <a:pt x="408" y="10"/>
                  </a:lnTo>
                  <a:lnTo>
                    <a:pt x="423" y="14"/>
                  </a:lnTo>
                  <a:lnTo>
                    <a:pt x="438" y="20"/>
                  </a:lnTo>
                  <a:lnTo>
                    <a:pt x="453" y="25"/>
                  </a:lnTo>
                  <a:lnTo>
                    <a:pt x="466" y="32"/>
                  </a:lnTo>
                  <a:lnTo>
                    <a:pt x="479" y="40"/>
                  </a:lnTo>
                  <a:lnTo>
                    <a:pt x="491" y="47"/>
                  </a:lnTo>
                  <a:lnTo>
                    <a:pt x="503" y="56"/>
                  </a:lnTo>
                  <a:lnTo>
                    <a:pt x="514" y="66"/>
                  </a:lnTo>
                  <a:lnTo>
                    <a:pt x="525" y="76"/>
                  </a:lnTo>
                  <a:lnTo>
                    <a:pt x="535" y="87"/>
                  </a:lnTo>
                  <a:lnTo>
                    <a:pt x="544" y="99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8" y="139"/>
                  </a:lnTo>
                  <a:lnTo>
                    <a:pt x="576" y="154"/>
                  </a:lnTo>
                  <a:lnTo>
                    <a:pt x="582" y="170"/>
                  </a:lnTo>
                  <a:lnTo>
                    <a:pt x="588" y="186"/>
                  </a:lnTo>
                  <a:lnTo>
                    <a:pt x="593" y="202"/>
                  </a:lnTo>
                  <a:lnTo>
                    <a:pt x="598" y="220"/>
                  </a:lnTo>
                  <a:lnTo>
                    <a:pt x="602" y="238"/>
                  </a:lnTo>
                  <a:lnTo>
                    <a:pt x="605" y="258"/>
                  </a:lnTo>
                  <a:lnTo>
                    <a:pt x="609" y="278"/>
                  </a:lnTo>
                  <a:lnTo>
                    <a:pt x="611" y="298"/>
                  </a:lnTo>
                  <a:lnTo>
                    <a:pt x="613" y="319"/>
                  </a:lnTo>
                  <a:lnTo>
                    <a:pt x="614" y="342"/>
                  </a:lnTo>
                  <a:lnTo>
                    <a:pt x="615" y="364"/>
                  </a:lnTo>
                  <a:lnTo>
                    <a:pt x="615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188021C9-35D3-4E23-8E00-1460F8209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744"/>
              <a:ext cx="54" cy="73"/>
            </a:xfrm>
            <a:custGeom>
              <a:avLst/>
              <a:gdLst>
                <a:gd name="T0" fmla="*/ 534 w 536"/>
                <a:gd name="T1" fmla="*/ 546 h 731"/>
                <a:gd name="T2" fmla="*/ 522 w 536"/>
                <a:gd name="T3" fmla="*/ 593 h 731"/>
                <a:gd name="T4" fmla="*/ 501 w 536"/>
                <a:gd name="T5" fmla="*/ 633 h 731"/>
                <a:gd name="T6" fmla="*/ 473 w 536"/>
                <a:gd name="T7" fmla="*/ 667 h 731"/>
                <a:gd name="T8" fmla="*/ 437 w 536"/>
                <a:gd name="T9" fmla="*/ 693 h 731"/>
                <a:gd name="T10" fmla="*/ 395 w 536"/>
                <a:gd name="T11" fmla="*/ 713 h 731"/>
                <a:gd name="T12" fmla="*/ 310 w 536"/>
                <a:gd name="T13" fmla="*/ 730 h 731"/>
                <a:gd name="T14" fmla="*/ 223 w 536"/>
                <a:gd name="T15" fmla="*/ 728 h 731"/>
                <a:gd name="T16" fmla="*/ 149 w 536"/>
                <a:gd name="T17" fmla="*/ 717 h 731"/>
                <a:gd name="T18" fmla="*/ 41 w 536"/>
                <a:gd name="T19" fmla="*/ 679 h 731"/>
                <a:gd name="T20" fmla="*/ 1 w 536"/>
                <a:gd name="T21" fmla="*/ 655 h 731"/>
                <a:gd name="T22" fmla="*/ 38 w 536"/>
                <a:gd name="T23" fmla="*/ 515 h 731"/>
                <a:gd name="T24" fmla="*/ 49 w 536"/>
                <a:gd name="T25" fmla="*/ 503 h 731"/>
                <a:gd name="T26" fmla="*/ 67 w 536"/>
                <a:gd name="T27" fmla="*/ 507 h 731"/>
                <a:gd name="T28" fmla="*/ 114 w 536"/>
                <a:gd name="T29" fmla="*/ 528 h 731"/>
                <a:gd name="T30" fmla="*/ 167 w 536"/>
                <a:gd name="T31" fmla="*/ 549 h 731"/>
                <a:gd name="T32" fmla="*/ 220 w 536"/>
                <a:gd name="T33" fmla="*/ 564 h 731"/>
                <a:gd name="T34" fmla="*/ 266 w 536"/>
                <a:gd name="T35" fmla="*/ 569 h 731"/>
                <a:gd name="T36" fmla="*/ 305 w 536"/>
                <a:gd name="T37" fmla="*/ 562 h 731"/>
                <a:gd name="T38" fmla="*/ 323 w 536"/>
                <a:gd name="T39" fmla="*/ 549 h 731"/>
                <a:gd name="T40" fmla="*/ 333 w 536"/>
                <a:gd name="T41" fmla="*/ 528 h 731"/>
                <a:gd name="T42" fmla="*/ 332 w 536"/>
                <a:gd name="T43" fmla="*/ 502 h 731"/>
                <a:gd name="T44" fmla="*/ 319 w 536"/>
                <a:gd name="T45" fmla="*/ 482 h 731"/>
                <a:gd name="T46" fmla="*/ 276 w 536"/>
                <a:gd name="T47" fmla="*/ 459 h 731"/>
                <a:gd name="T48" fmla="*/ 173 w 536"/>
                <a:gd name="T49" fmla="*/ 416 h 731"/>
                <a:gd name="T50" fmla="*/ 100 w 536"/>
                <a:gd name="T51" fmla="*/ 378 h 731"/>
                <a:gd name="T52" fmla="*/ 53 w 536"/>
                <a:gd name="T53" fmla="*/ 331 h 731"/>
                <a:gd name="T54" fmla="*/ 26 w 536"/>
                <a:gd name="T55" fmla="*/ 266 h 731"/>
                <a:gd name="T56" fmla="*/ 24 w 536"/>
                <a:gd name="T57" fmla="*/ 197 h 731"/>
                <a:gd name="T58" fmla="*/ 35 w 536"/>
                <a:gd name="T59" fmla="*/ 151 h 731"/>
                <a:gd name="T60" fmla="*/ 55 w 536"/>
                <a:gd name="T61" fmla="*/ 111 h 731"/>
                <a:gd name="T62" fmla="*/ 82 w 536"/>
                <a:gd name="T63" fmla="*/ 76 h 731"/>
                <a:gd name="T64" fmla="*/ 117 w 536"/>
                <a:gd name="T65" fmla="*/ 46 h 731"/>
                <a:gd name="T66" fmla="*/ 159 w 536"/>
                <a:gd name="T67" fmla="*/ 24 h 731"/>
                <a:gd name="T68" fmla="*/ 234 w 536"/>
                <a:gd name="T69" fmla="*/ 5 h 731"/>
                <a:gd name="T70" fmla="*/ 357 w 536"/>
                <a:gd name="T71" fmla="*/ 5 h 731"/>
                <a:gd name="T72" fmla="*/ 415 w 536"/>
                <a:gd name="T73" fmla="*/ 15 h 731"/>
                <a:gd name="T74" fmla="*/ 507 w 536"/>
                <a:gd name="T75" fmla="*/ 54 h 731"/>
                <a:gd name="T76" fmla="*/ 518 w 536"/>
                <a:gd name="T77" fmla="*/ 66 h 731"/>
                <a:gd name="T78" fmla="*/ 469 w 536"/>
                <a:gd name="T79" fmla="*/ 194 h 731"/>
                <a:gd name="T80" fmla="*/ 459 w 536"/>
                <a:gd name="T81" fmla="*/ 201 h 731"/>
                <a:gd name="T82" fmla="*/ 427 w 536"/>
                <a:gd name="T83" fmla="*/ 191 h 731"/>
                <a:gd name="T84" fmla="*/ 351 w 536"/>
                <a:gd name="T85" fmla="*/ 164 h 731"/>
                <a:gd name="T86" fmla="*/ 284 w 536"/>
                <a:gd name="T87" fmla="*/ 158 h 731"/>
                <a:gd name="T88" fmla="*/ 240 w 536"/>
                <a:gd name="T89" fmla="*/ 173 h 731"/>
                <a:gd name="T90" fmla="*/ 226 w 536"/>
                <a:gd name="T91" fmla="*/ 191 h 731"/>
                <a:gd name="T92" fmla="*/ 224 w 536"/>
                <a:gd name="T93" fmla="*/ 217 h 731"/>
                <a:gd name="T94" fmla="*/ 232 w 536"/>
                <a:gd name="T95" fmla="*/ 238 h 731"/>
                <a:gd name="T96" fmla="*/ 258 w 536"/>
                <a:gd name="T97" fmla="*/ 255 h 731"/>
                <a:gd name="T98" fmla="*/ 348 w 536"/>
                <a:gd name="T99" fmla="*/ 293 h 731"/>
                <a:gd name="T100" fmla="*/ 442 w 536"/>
                <a:gd name="T101" fmla="*/ 338 h 731"/>
                <a:gd name="T102" fmla="*/ 501 w 536"/>
                <a:gd name="T103" fmla="*/ 390 h 731"/>
                <a:gd name="T104" fmla="*/ 529 w 536"/>
                <a:gd name="T105" fmla="*/ 45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6" h="731">
                  <a:moveTo>
                    <a:pt x="536" y="508"/>
                  </a:moveTo>
                  <a:lnTo>
                    <a:pt x="536" y="521"/>
                  </a:lnTo>
                  <a:lnTo>
                    <a:pt x="535" y="534"/>
                  </a:lnTo>
                  <a:lnTo>
                    <a:pt x="534" y="546"/>
                  </a:lnTo>
                  <a:lnTo>
                    <a:pt x="531" y="558"/>
                  </a:lnTo>
                  <a:lnTo>
                    <a:pt x="529" y="571"/>
                  </a:lnTo>
                  <a:lnTo>
                    <a:pt x="526" y="583"/>
                  </a:lnTo>
                  <a:lnTo>
                    <a:pt x="522" y="593"/>
                  </a:lnTo>
                  <a:lnTo>
                    <a:pt x="517" y="603"/>
                  </a:lnTo>
                  <a:lnTo>
                    <a:pt x="513" y="614"/>
                  </a:lnTo>
                  <a:lnTo>
                    <a:pt x="507" y="624"/>
                  </a:lnTo>
                  <a:lnTo>
                    <a:pt x="501" y="633"/>
                  </a:lnTo>
                  <a:lnTo>
                    <a:pt x="495" y="642"/>
                  </a:lnTo>
                  <a:lnTo>
                    <a:pt x="488" y="650"/>
                  </a:lnTo>
                  <a:lnTo>
                    <a:pt x="481" y="659"/>
                  </a:lnTo>
                  <a:lnTo>
                    <a:pt x="473" y="667"/>
                  </a:lnTo>
                  <a:lnTo>
                    <a:pt x="464" y="673"/>
                  </a:lnTo>
                  <a:lnTo>
                    <a:pt x="456" y="681"/>
                  </a:lnTo>
                  <a:lnTo>
                    <a:pt x="447" y="686"/>
                  </a:lnTo>
                  <a:lnTo>
                    <a:pt x="437" y="693"/>
                  </a:lnTo>
                  <a:lnTo>
                    <a:pt x="427" y="698"/>
                  </a:lnTo>
                  <a:lnTo>
                    <a:pt x="417" y="704"/>
                  </a:lnTo>
                  <a:lnTo>
                    <a:pt x="406" y="708"/>
                  </a:lnTo>
                  <a:lnTo>
                    <a:pt x="395" y="713"/>
                  </a:lnTo>
                  <a:lnTo>
                    <a:pt x="384" y="716"/>
                  </a:lnTo>
                  <a:lnTo>
                    <a:pt x="360" y="722"/>
                  </a:lnTo>
                  <a:lnTo>
                    <a:pt x="335" y="727"/>
                  </a:lnTo>
                  <a:lnTo>
                    <a:pt x="310" y="730"/>
                  </a:lnTo>
                  <a:lnTo>
                    <a:pt x="282" y="731"/>
                  </a:lnTo>
                  <a:lnTo>
                    <a:pt x="262" y="731"/>
                  </a:lnTo>
                  <a:lnTo>
                    <a:pt x="243" y="730"/>
                  </a:lnTo>
                  <a:lnTo>
                    <a:pt x="223" y="728"/>
                  </a:lnTo>
                  <a:lnTo>
                    <a:pt x="204" y="727"/>
                  </a:lnTo>
                  <a:lnTo>
                    <a:pt x="186" y="723"/>
                  </a:lnTo>
                  <a:lnTo>
                    <a:pt x="168" y="720"/>
                  </a:lnTo>
                  <a:lnTo>
                    <a:pt x="149" y="717"/>
                  </a:lnTo>
                  <a:lnTo>
                    <a:pt x="133" y="713"/>
                  </a:lnTo>
                  <a:lnTo>
                    <a:pt x="99" y="703"/>
                  </a:lnTo>
                  <a:lnTo>
                    <a:pt x="69" y="692"/>
                  </a:lnTo>
                  <a:lnTo>
                    <a:pt x="41" y="679"/>
                  </a:lnTo>
                  <a:lnTo>
                    <a:pt x="15" y="666"/>
                  </a:lnTo>
                  <a:lnTo>
                    <a:pt x="9" y="662"/>
                  </a:lnTo>
                  <a:lnTo>
                    <a:pt x="3" y="658"/>
                  </a:lnTo>
                  <a:lnTo>
                    <a:pt x="1" y="655"/>
                  </a:lnTo>
                  <a:lnTo>
                    <a:pt x="0" y="650"/>
                  </a:lnTo>
                  <a:lnTo>
                    <a:pt x="1" y="642"/>
                  </a:lnTo>
                  <a:lnTo>
                    <a:pt x="4" y="628"/>
                  </a:lnTo>
                  <a:lnTo>
                    <a:pt x="38" y="515"/>
                  </a:lnTo>
                  <a:lnTo>
                    <a:pt x="41" y="510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9" y="503"/>
                  </a:lnTo>
                  <a:lnTo>
                    <a:pt x="53" y="503"/>
                  </a:lnTo>
                  <a:lnTo>
                    <a:pt x="57" y="503"/>
                  </a:lnTo>
                  <a:lnTo>
                    <a:pt x="61" y="505"/>
                  </a:lnTo>
                  <a:lnTo>
                    <a:pt x="67" y="507"/>
                  </a:lnTo>
                  <a:lnTo>
                    <a:pt x="77" y="513"/>
                  </a:lnTo>
                  <a:lnTo>
                    <a:pt x="89" y="518"/>
                  </a:lnTo>
                  <a:lnTo>
                    <a:pt x="101" y="524"/>
                  </a:lnTo>
                  <a:lnTo>
                    <a:pt x="114" y="528"/>
                  </a:lnTo>
                  <a:lnTo>
                    <a:pt x="127" y="533"/>
                  </a:lnTo>
                  <a:lnTo>
                    <a:pt x="141" y="539"/>
                  </a:lnTo>
                  <a:lnTo>
                    <a:pt x="154" y="543"/>
                  </a:lnTo>
                  <a:lnTo>
                    <a:pt x="167" y="549"/>
                  </a:lnTo>
                  <a:lnTo>
                    <a:pt x="181" y="553"/>
                  </a:lnTo>
                  <a:lnTo>
                    <a:pt x="194" y="557"/>
                  </a:lnTo>
                  <a:lnTo>
                    <a:pt x="207" y="561"/>
                  </a:lnTo>
                  <a:lnTo>
                    <a:pt x="220" y="564"/>
                  </a:lnTo>
                  <a:lnTo>
                    <a:pt x="233" y="566"/>
                  </a:lnTo>
                  <a:lnTo>
                    <a:pt x="244" y="567"/>
                  </a:lnTo>
                  <a:lnTo>
                    <a:pt x="255" y="568"/>
                  </a:lnTo>
                  <a:lnTo>
                    <a:pt x="266" y="569"/>
                  </a:lnTo>
                  <a:lnTo>
                    <a:pt x="280" y="568"/>
                  </a:lnTo>
                  <a:lnTo>
                    <a:pt x="293" y="566"/>
                  </a:lnTo>
                  <a:lnTo>
                    <a:pt x="300" y="564"/>
                  </a:lnTo>
                  <a:lnTo>
                    <a:pt x="305" y="562"/>
                  </a:lnTo>
                  <a:lnTo>
                    <a:pt x="311" y="558"/>
                  </a:lnTo>
                  <a:lnTo>
                    <a:pt x="315" y="556"/>
                  </a:lnTo>
                  <a:lnTo>
                    <a:pt x="319" y="552"/>
                  </a:lnTo>
                  <a:lnTo>
                    <a:pt x="323" y="549"/>
                  </a:lnTo>
                  <a:lnTo>
                    <a:pt x="326" y="544"/>
                  </a:lnTo>
                  <a:lnTo>
                    <a:pt x="328" y="539"/>
                  </a:lnTo>
                  <a:lnTo>
                    <a:pt x="330" y="533"/>
                  </a:lnTo>
                  <a:lnTo>
                    <a:pt x="333" y="528"/>
                  </a:lnTo>
                  <a:lnTo>
                    <a:pt x="333" y="521"/>
                  </a:lnTo>
                  <a:lnTo>
                    <a:pt x="334" y="515"/>
                  </a:lnTo>
                  <a:lnTo>
                    <a:pt x="333" y="508"/>
                  </a:lnTo>
                  <a:lnTo>
                    <a:pt x="332" y="502"/>
                  </a:lnTo>
                  <a:lnTo>
                    <a:pt x="329" y="496"/>
                  </a:lnTo>
                  <a:lnTo>
                    <a:pt x="327" y="491"/>
                  </a:lnTo>
                  <a:lnTo>
                    <a:pt x="324" y="486"/>
                  </a:lnTo>
                  <a:lnTo>
                    <a:pt x="319" y="482"/>
                  </a:lnTo>
                  <a:lnTo>
                    <a:pt x="315" y="478"/>
                  </a:lnTo>
                  <a:lnTo>
                    <a:pt x="309" y="474"/>
                  </a:lnTo>
                  <a:lnTo>
                    <a:pt x="294" y="467"/>
                  </a:lnTo>
                  <a:lnTo>
                    <a:pt x="276" y="459"/>
                  </a:lnTo>
                  <a:lnTo>
                    <a:pt x="254" y="449"/>
                  </a:lnTo>
                  <a:lnTo>
                    <a:pt x="226" y="439"/>
                  </a:lnTo>
                  <a:lnTo>
                    <a:pt x="199" y="427"/>
                  </a:lnTo>
                  <a:lnTo>
                    <a:pt x="173" y="416"/>
                  </a:lnTo>
                  <a:lnTo>
                    <a:pt x="151" y="407"/>
                  </a:lnTo>
                  <a:lnTo>
                    <a:pt x="133" y="398"/>
                  </a:lnTo>
                  <a:lnTo>
                    <a:pt x="115" y="388"/>
                  </a:lnTo>
                  <a:lnTo>
                    <a:pt x="100" y="378"/>
                  </a:lnTo>
                  <a:lnTo>
                    <a:pt x="86" y="367"/>
                  </a:lnTo>
                  <a:lnTo>
                    <a:pt x="74" y="356"/>
                  </a:lnTo>
                  <a:lnTo>
                    <a:pt x="63" y="344"/>
                  </a:lnTo>
                  <a:lnTo>
                    <a:pt x="53" y="331"/>
                  </a:lnTo>
                  <a:lnTo>
                    <a:pt x="45" y="317"/>
                  </a:lnTo>
                  <a:lnTo>
                    <a:pt x="37" y="302"/>
                  </a:lnTo>
                  <a:lnTo>
                    <a:pt x="31" y="284"/>
                  </a:lnTo>
                  <a:lnTo>
                    <a:pt x="26" y="266"/>
                  </a:lnTo>
                  <a:lnTo>
                    <a:pt x="24" y="245"/>
                  </a:lnTo>
                  <a:lnTo>
                    <a:pt x="23" y="222"/>
                  </a:lnTo>
                  <a:lnTo>
                    <a:pt x="24" y="209"/>
                  </a:lnTo>
                  <a:lnTo>
                    <a:pt x="24" y="197"/>
                  </a:lnTo>
                  <a:lnTo>
                    <a:pt x="26" y="185"/>
                  </a:lnTo>
                  <a:lnTo>
                    <a:pt x="28" y="173"/>
                  </a:lnTo>
                  <a:lnTo>
                    <a:pt x="31" y="162"/>
                  </a:lnTo>
                  <a:lnTo>
                    <a:pt x="35" y="151"/>
                  </a:lnTo>
                  <a:lnTo>
                    <a:pt x="38" y="140"/>
                  </a:lnTo>
                  <a:lnTo>
                    <a:pt x="44" y="130"/>
                  </a:lnTo>
                  <a:lnTo>
                    <a:pt x="48" y="120"/>
                  </a:lnTo>
                  <a:lnTo>
                    <a:pt x="55" y="111"/>
                  </a:lnTo>
                  <a:lnTo>
                    <a:pt x="60" y="101"/>
                  </a:lnTo>
                  <a:lnTo>
                    <a:pt x="67" y="92"/>
                  </a:lnTo>
                  <a:lnTo>
                    <a:pt x="75" y="83"/>
                  </a:lnTo>
                  <a:lnTo>
                    <a:pt x="82" y="76"/>
                  </a:lnTo>
                  <a:lnTo>
                    <a:pt x="90" y="68"/>
                  </a:lnTo>
                  <a:lnTo>
                    <a:pt x="99" y="60"/>
                  </a:lnTo>
                  <a:lnTo>
                    <a:pt x="108" y="53"/>
                  </a:lnTo>
                  <a:lnTo>
                    <a:pt x="117" y="46"/>
                  </a:lnTo>
                  <a:lnTo>
                    <a:pt x="127" y="41"/>
                  </a:lnTo>
                  <a:lnTo>
                    <a:pt x="138" y="34"/>
                  </a:lnTo>
                  <a:lnTo>
                    <a:pt x="148" y="30"/>
                  </a:lnTo>
                  <a:lnTo>
                    <a:pt x="159" y="24"/>
                  </a:lnTo>
                  <a:lnTo>
                    <a:pt x="171" y="20"/>
                  </a:lnTo>
                  <a:lnTo>
                    <a:pt x="183" y="15"/>
                  </a:lnTo>
                  <a:lnTo>
                    <a:pt x="207" y="9"/>
                  </a:lnTo>
                  <a:lnTo>
                    <a:pt x="234" y="5"/>
                  </a:lnTo>
                  <a:lnTo>
                    <a:pt x="261" y="1"/>
                  </a:lnTo>
                  <a:lnTo>
                    <a:pt x="289" y="0"/>
                  </a:lnTo>
                  <a:lnTo>
                    <a:pt x="324" y="1"/>
                  </a:lnTo>
                  <a:lnTo>
                    <a:pt x="357" y="5"/>
                  </a:lnTo>
                  <a:lnTo>
                    <a:pt x="372" y="7"/>
                  </a:lnTo>
                  <a:lnTo>
                    <a:pt x="386" y="9"/>
                  </a:lnTo>
                  <a:lnTo>
                    <a:pt x="401" y="12"/>
                  </a:lnTo>
                  <a:lnTo>
                    <a:pt x="415" y="15"/>
                  </a:lnTo>
                  <a:lnTo>
                    <a:pt x="440" y="24"/>
                  </a:lnTo>
                  <a:lnTo>
                    <a:pt x="464" y="33"/>
                  </a:lnTo>
                  <a:lnTo>
                    <a:pt x="486" y="43"/>
                  </a:lnTo>
                  <a:lnTo>
                    <a:pt x="507" y="54"/>
                  </a:lnTo>
                  <a:lnTo>
                    <a:pt x="512" y="57"/>
                  </a:lnTo>
                  <a:lnTo>
                    <a:pt x="515" y="60"/>
                  </a:lnTo>
                  <a:lnTo>
                    <a:pt x="517" y="62"/>
                  </a:lnTo>
                  <a:lnTo>
                    <a:pt x="518" y="66"/>
                  </a:lnTo>
                  <a:lnTo>
                    <a:pt x="517" y="72"/>
                  </a:lnTo>
                  <a:lnTo>
                    <a:pt x="514" y="82"/>
                  </a:lnTo>
                  <a:lnTo>
                    <a:pt x="471" y="189"/>
                  </a:lnTo>
                  <a:lnTo>
                    <a:pt x="469" y="194"/>
                  </a:lnTo>
                  <a:lnTo>
                    <a:pt x="467" y="197"/>
                  </a:lnTo>
                  <a:lnTo>
                    <a:pt x="464" y="200"/>
                  </a:lnTo>
                  <a:lnTo>
                    <a:pt x="462" y="201"/>
                  </a:lnTo>
                  <a:lnTo>
                    <a:pt x="459" y="201"/>
                  </a:lnTo>
                  <a:lnTo>
                    <a:pt x="456" y="201"/>
                  </a:lnTo>
                  <a:lnTo>
                    <a:pt x="451" y="200"/>
                  </a:lnTo>
                  <a:lnTo>
                    <a:pt x="446" y="198"/>
                  </a:lnTo>
                  <a:lnTo>
                    <a:pt x="427" y="191"/>
                  </a:lnTo>
                  <a:lnTo>
                    <a:pt x="410" y="184"/>
                  </a:lnTo>
                  <a:lnTo>
                    <a:pt x="390" y="177"/>
                  </a:lnTo>
                  <a:lnTo>
                    <a:pt x="371" y="170"/>
                  </a:lnTo>
                  <a:lnTo>
                    <a:pt x="351" y="164"/>
                  </a:lnTo>
                  <a:lnTo>
                    <a:pt x="334" y="160"/>
                  </a:lnTo>
                  <a:lnTo>
                    <a:pt x="316" y="158"/>
                  </a:lnTo>
                  <a:lnTo>
                    <a:pt x="300" y="156"/>
                  </a:lnTo>
                  <a:lnTo>
                    <a:pt x="284" y="158"/>
                  </a:lnTo>
                  <a:lnTo>
                    <a:pt x="269" y="160"/>
                  </a:lnTo>
                  <a:lnTo>
                    <a:pt x="257" y="164"/>
                  </a:lnTo>
                  <a:lnTo>
                    <a:pt x="245" y="170"/>
                  </a:lnTo>
                  <a:lnTo>
                    <a:pt x="240" y="173"/>
                  </a:lnTo>
                  <a:lnTo>
                    <a:pt x="236" y="176"/>
                  </a:lnTo>
                  <a:lnTo>
                    <a:pt x="232" y="180"/>
                  </a:lnTo>
                  <a:lnTo>
                    <a:pt x="228" y="186"/>
                  </a:lnTo>
                  <a:lnTo>
                    <a:pt x="226" y="191"/>
                  </a:lnTo>
                  <a:lnTo>
                    <a:pt x="225" y="197"/>
                  </a:lnTo>
                  <a:lnTo>
                    <a:pt x="224" y="202"/>
                  </a:lnTo>
                  <a:lnTo>
                    <a:pt x="224" y="210"/>
                  </a:lnTo>
                  <a:lnTo>
                    <a:pt x="224" y="217"/>
                  </a:lnTo>
                  <a:lnTo>
                    <a:pt x="225" y="222"/>
                  </a:lnTo>
                  <a:lnTo>
                    <a:pt x="226" y="229"/>
                  </a:lnTo>
                  <a:lnTo>
                    <a:pt x="228" y="233"/>
                  </a:lnTo>
                  <a:lnTo>
                    <a:pt x="232" y="238"/>
                  </a:lnTo>
                  <a:lnTo>
                    <a:pt x="236" y="242"/>
                  </a:lnTo>
                  <a:lnTo>
                    <a:pt x="240" y="246"/>
                  </a:lnTo>
                  <a:lnTo>
                    <a:pt x="245" y="249"/>
                  </a:lnTo>
                  <a:lnTo>
                    <a:pt x="258" y="255"/>
                  </a:lnTo>
                  <a:lnTo>
                    <a:pt x="273" y="262"/>
                  </a:lnTo>
                  <a:lnTo>
                    <a:pt x="292" y="271"/>
                  </a:lnTo>
                  <a:lnTo>
                    <a:pt x="315" y="280"/>
                  </a:lnTo>
                  <a:lnTo>
                    <a:pt x="348" y="293"/>
                  </a:lnTo>
                  <a:lnTo>
                    <a:pt x="377" y="306"/>
                  </a:lnTo>
                  <a:lnTo>
                    <a:pt x="402" y="317"/>
                  </a:lnTo>
                  <a:lnTo>
                    <a:pt x="424" y="328"/>
                  </a:lnTo>
                  <a:lnTo>
                    <a:pt x="442" y="338"/>
                  </a:lnTo>
                  <a:lnTo>
                    <a:pt x="460" y="350"/>
                  </a:lnTo>
                  <a:lnTo>
                    <a:pt x="475" y="363"/>
                  </a:lnTo>
                  <a:lnTo>
                    <a:pt x="491" y="377"/>
                  </a:lnTo>
                  <a:lnTo>
                    <a:pt x="501" y="390"/>
                  </a:lnTo>
                  <a:lnTo>
                    <a:pt x="511" y="403"/>
                  </a:lnTo>
                  <a:lnTo>
                    <a:pt x="518" y="419"/>
                  </a:lnTo>
                  <a:lnTo>
                    <a:pt x="525" y="435"/>
                  </a:lnTo>
                  <a:lnTo>
                    <a:pt x="529" y="451"/>
                  </a:lnTo>
                  <a:lnTo>
                    <a:pt x="534" y="469"/>
                  </a:lnTo>
                  <a:lnTo>
                    <a:pt x="536" y="489"/>
                  </a:lnTo>
                  <a:lnTo>
                    <a:pt x="536" y="5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396C2EC5-B23D-4699-A047-4875B53D0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8" y="744"/>
              <a:ext cx="61" cy="73"/>
            </a:xfrm>
            <a:custGeom>
              <a:avLst/>
              <a:gdLst>
                <a:gd name="T0" fmla="*/ 402 w 616"/>
                <a:gd name="T1" fmla="*/ 224 h 731"/>
                <a:gd name="T2" fmla="*/ 388 w 616"/>
                <a:gd name="T3" fmla="*/ 177 h 731"/>
                <a:gd name="T4" fmla="*/ 362 w 616"/>
                <a:gd name="T5" fmla="*/ 152 h 731"/>
                <a:gd name="T6" fmla="*/ 325 w 616"/>
                <a:gd name="T7" fmla="*/ 141 h 731"/>
                <a:gd name="T8" fmla="*/ 280 w 616"/>
                <a:gd name="T9" fmla="*/ 144 h 731"/>
                <a:gd name="T10" fmla="*/ 248 w 616"/>
                <a:gd name="T11" fmla="*/ 163 h 731"/>
                <a:gd name="T12" fmla="*/ 226 w 616"/>
                <a:gd name="T13" fmla="*/ 199 h 731"/>
                <a:gd name="T14" fmla="*/ 211 w 616"/>
                <a:gd name="T15" fmla="*/ 258 h 731"/>
                <a:gd name="T16" fmla="*/ 616 w 616"/>
                <a:gd name="T17" fmla="*/ 397 h 731"/>
                <a:gd name="T18" fmla="*/ 605 w 616"/>
                <a:gd name="T19" fmla="*/ 413 h 731"/>
                <a:gd name="T20" fmla="*/ 206 w 616"/>
                <a:gd name="T21" fmla="*/ 415 h 731"/>
                <a:gd name="T22" fmla="*/ 217 w 616"/>
                <a:gd name="T23" fmla="*/ 485 h 731"/>
                <a:gd name="T24" fmla="*/ 243 w 616"/>
                <a:gd name="T25" fmla="*/ 532 h 731"/>
                <a:gd name="T26" fmla="*/ 283 w 616"/>
                <a:gd name="T27" fmla="*/ 560 h 731"/>
                <a:gd name="T28" fmla="*/ 339 w 616"/>
                <a:gd name="T29" fmla="*/ 569 h 731"/>
                <a:gd name="T30" fmla="*/ 430 w 616"/>
                <a:gd name="T31" fmla="*/ 556 h 731"/>
                <a:gd name="T32" fmla="*/ 511 w 616"/>
                <a:gd name="T33" fmla="*/ 522 h 731"/>
                <a:gd name="T34" fmla="*/ 530 w 616"/>
                <a:gd name="T35" fmla="*/ 518 h 731"/>
                <a:gd name="T36" fmla="*/ 544 w 616"/>
                <a:gd name="T37" fmla="*/ 530 h 731"/>
                <a:gd name="T38" fmla="*/ 595 w 616"/>
                <a:gd name="T39" fmla="*/ 637 h 731"/>
                <a:gd name="T40" fmla="*/ 591 w 616"/>
                <a:gd name="T41" fmla="*/ 650 h 731"/>
                <a:gd name="T42" fmla="*/ 562 w 616"/>
                <a:gd name="T43" fmla="*/ 670 h 731"/>
                <a:gd name="T44" fmla="*/ 464 w 616"/>
                <a:gd name="T45" fmla="*/ 711 h 731"/>
                <a:gd name="T46" fmla="*/ 355 w 616"/>
                <a:gd name="T47" fmla="*/ 730 h 731"/>
                <a:gd name="T48" fmla="*/ 270 w 616"/>
                <a:gd name="T49" fmla="*/ 728 h 731"/>
                <a:gd name="T50" fmla="*/ 201 w 616"/>
                <a:gd name="T51" fmla="*/ 713 h 731"/>
                <a:gd name="T52" fmla="*/ 142 w 616"/>
                <a:gd name="T53" fmla="*/ 686 h 731"/>
                <a:gd name="T54" fmla="*/ 93 w 616"/>
                <a:gd name="T55" fmla="*/ 649 h 731"/>
                <a:gd name="T56" fmla="*/ 55 w 616"/>
                <a:gd name="T57" fmla="*/ 600 h 731"/>
                <a:gd name="T58" fmla="*/ 26 w 616"/>
                <a:gd name="T59" fmla="*/ 541 h 731"/>
                <a:gd name="T60" fmla="*/ 9 w 616"/>
                <a:gd name="T61" fmla="*/ 471 h 731"/>
                <a:gd name="T62" fmla="*/ 1 w 616"/>
                <a:gd name="T63" fmla="*/ 392 h 731"/>
                <a:gd name="T64" fmla="*/ 3 w 616"/>
                <a:gd name="T65" fmla="*/ 312 h 731"/>
                <a:gd name="T66" fmla="*/ 18 w 616"/>
                <a:gd name="T67" fmla="*/ 238 h 731"/>
                <a:gd name="T68" fmla="*/ 42 w 616"/>
                <a:gd name="T69" fmla="*/ 173 h 731"/>
                <a:gd name="T70" fmla="*/ 77 w 616"/>
                <a:gd name="T71" fmla="*/ 116 h 731"/>
                <a:gd name="T72" fmla="*/ 121 w 616"/>
                <a:gd name="T73" fmla="*/ 70 h 731"/>
                <a:gd name="T74" fmla="*/ 173 w 616"/>
                <a:gd name="T75" fmla="*/ 35 h 731"/>
                <a:gd name="T76" fmla="*/ 234 w 616"/>
                <a:gd name="T77" fmla="*/ 11 h 731"/>
                <a:gd name="T78" fmla="*/ 303 w 616"/>
                <a:gd name="T79" fmla="*/ 1 h 731"/>
                <a:gd name="T80" fmla="*/ 375 w 616"/>
                <a:gd name="T81" fmla="*/ 5 h 731"/>
                <a:gd name="T82" fmla="*/ 439 w 616"/>
                <a:gd name="T83" fmla="*/ 20 h 731"/>
                <a:gd name="T84" fmla="*/ 492 w 616"/>
                <a:gd name="T85" fmla="*/ 47 h 731"/>
                <a:gd name="T86" fmla="*/ 536 w 616"/>
                <a:gd name="T87" fmla="*/ 87 h 731"/>
                <a:gd name="T88" fmla="*/ 569 w 616"/>
                <a:gd name="T89" fmla="*/ 139 h 731"/>
                <a:gd name="T90" fmla="*/ 594 w 616"/>
                <a:gd name="T91" fmla="*/ 202 h 731"/>
                <a:gd name="T92" fmla="*/ 609 w 616"/>
                <a:gd name="T93" fmla="*/ 278 h 731"/>
                <a:gd name="T94" fmla="*/ 616 w 616"/>
                <a:gd name="T95" fmla="*/ 3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6" h="731">
                  <a:moveTo>
                    <a:pt x="406" y="276"/>
                  </a:moveTo>
                  <a:lnTo>
                    <a:pt x="405" y="257"/>
                  </a:lnTo>
                  <a:lnTo>
                    <a:pt x="404" y="241"/>
                  </a:lnTo>
                  <a:lnTo>
                    <a:pt x="402" y="224"/>
                  </a:lnTo>
                  <a:lnTo>
                    <a:pt x="399" y="211"/>
                  </a:lnTo>
                  <a:lnTo>
                    <a:pt x="395" y="198"/>
                  </a:lnTo>
                  <a:lnTo>
                    <a:pt x="392" y="187"/>
                  </a:lnTo>
                  <a:lnTo>
                    <a:pt x="388" y="177"/>
                  </a:lnTo>
                  <a:lnTo>
                    <a:pt x="382" y="170"/>
                  </a:lnTo>
                  <a:lnTo>
                    <a:pt x="377" y="163"/>
                  </a:lnTo>
                  <a:lnTo>
                    <a:pt x="370" y="156"/>
                  </a:lnTo>
                  <a:lnTo>
                    <a:pt x="362" y="152"/>
                  </a:lnTo>
                  <a:lnTo>
                    <a:pt x="354" y="148"/>
                  </a:lnTo>
                  <a:lnTo>
                    <a:pt x="345" y="144"/>
                  </a:lnTo>
                  <a:lnTo>
                    <a:pt x="335" y="142"/>
                  </a:lnTo>
                  <a:lnTo>
                    <a:pt x="325" y="141"/>
                  </a:lnTo>
                  <a:lnTo>
                    <a:pt x="313" y="140"/>
                  </a:lnTo>
                  <a:lnTo>
                    <a:pt x="302" y="141"/>
                  </a:lnTo>
                  <a:lnTo>
                    <a:pt x="291" y="142"/>
                  </a:lnTo>
                  <a:lnTo>
                    <a:pt x="280" y="144"/>
                  </a:lnTo>
                  <a:lnTo>
                    <a:pt x="271" y="148"/>
                  </a:lnTo>
                  <a:lnTo>
                    <a:pt x="262" y="152"/>
                  </a:lnTo>
                  <a:lnTo>
                    <a:pt x="255" y="158"/>
                  </a:lnTo>
                  <a:lnTo>
                    <a:pt x="248" y="163"/>
                  </a:lnTo>
                  <a:lnTo>
                    <a:pt x="242" y="170"/>
                  </a:lnTo>
                  <a:lnTo>
                    <a:pt x="236" y="178"/>
                  </a:lnTo>
                  <a:lnTo>
                    <a:pt x="231" y="188"/>
                  </a:lnTo>
                  <a:lnTo>
                    <a:pt x="226" y="199"/>
                  </a:lnTo>
                  <a:lnTo>
                    <a:pt x="222" y="211"/>
                  </a:lnTo>
                  <a:lnTo>
                    <a:pt x="217" y="225"/>
                  </a:lnTo>
                  <a:lnTo>
                    <a:pt x="214" y="241"/>
                  </a:lnTo>
                  <a:lnTo>
                    <a:pt x="211" y="258"/>
                  </a:lnTo>
                  <a:lnTo>
                    <a:pt x="207" y="276"/>
                  </a:lnTo>
                  <a:lnTo>
                    <a:pt x="406" y="276"/>
                  </a:lnTo>
                  <a:close/>
                  <a:moveTo>
                    <a:pt x="616" y="388"/>
                  </a:moveTo>
                  <a:lnTo>
                    <a:pt x="616" y="397"/>
                  </a:lnTo>
                  <a:lnTo>
                    <a:pt x="615" y="403"/>
                  </a:lnTo>
                  <a:lnTo>
                    <a:pt x="613" y="409"/>
                  </a:lnTo>
                  <a:lnTo>
                    <a:pt x="609" y="411"/>
                  </a:lnTo>
                  <a:lnTo>
                    <a:pt x="605" y="413"/>
                  </a:lnTo>
                  <a:lnTo>
                    <a:pt x="600" y="414"/>
                  </a:lnTo>
                  <a:lnTo>
                    <a:pt x="593" y="415"/>
                  </a:lnTo>
                  <a:lnTo>
                    <a:pt x="585" y="415"/>
                  </a:lnTo>
                  <a:lnTo>
                    <a:pt x="206" y="415"/>
                  </a:lnTo>
                  <a:lnTo>
                    <a:pt x="207" y="435"/>
                  </a:lnTo>
                  <a:lnTo>
                    <a:pt x="210" y="453"/>
                  </a:lnTo>
                  <a:lnTo>
                    <a:pt x="213" y="470"/>
                  </a:lnTo>
                  <a:lnTo>
                    <a:pt x="217" y="485"/>
                  </a:lnTo>
                  <a:lnTo>
                    <a:pt x="223" y="498"/>
                  </a:lnTo>
                  <a:lnTo>
                    <a:pt x="228" y="512"/>
                  </a:lnTo>
                  <a:lnTo>
                    <a:pt x="235" y="522"/>
                  </a:lnTo>
                  <a:lnTo>
                    <a:pt x="243" y="532"/>
                  </a:lnTo>
                  <a:lnTo>
                    <a:pt x="251" y="541"/>
                  </a:lnTo>
                  <a:lnTo>
                    <a:pt x="261" y="549"/>
                  </a:lnTo>
                  <a:lnTo>
                    <a:pt x="272" y="555"/>
                  </a:lnTo>
                  <a:lnTo>
                    <a:pt x="283" y="560"/>
                  </a:lnTo>
                  <a:lnTo>
                    <a:pt x="296" y="564"/>
                  </a:lnTo>
                  <a:lnTo>
                    <a:pt x="310" y="567"/>
                  </a:lnTo>
                  <a:lnTo>
                    <a:pt x="324" y="568"/>
                  </a:lnTo>
                  <a:lnTo>
                    <a:pt x="339" y="569"/>
                  </a:lnTo>
                  <a:lnTo>
                    <a:pt x="365" y="568"/>
                  </a:lnTo>
                  <a:lnTo>
                    <a:pt x="389" y="566"/>
                  </a:lnTo>
                  <a:lnTo>
                    <a:pt x="411" y="562"/>
                  </a:lnTo>
                  <a:lnTo>
                    <a:pt x="430" y="556"/>
                  </a:lnTo>
                  <a:lnTo>
                    <a:pt x="450" y="550"/>
                  </a:lnTo>
                  <a:lnTo>
                    <a:pt x="471" y="542"/>
                  </a:lnTo>
                  <a:lnTo>
                    <a:pt x="491" y="532"/>
                  </a:lnTo>
                  <a:lnTo>
                    <a:pt x="511" y="522"/>
                  </a:lnTo>
                  <a:lnTo>
                    <a:pt x="516" y="519"/>
                  </a:lnTo>
                  <a:lnTo>
                    <a:pt x="522" y="518"/>
                  </a:lnTo>
                  <a:lnTo>
                    <a:pt x="526" y="517"/>
                  </a:lnTo>
                  <a:lnTo>
                    <a:pt x="530" y="518"/>
                  </a:lnTo>
                  <a:lnTo>
                    <a:pt x="534" y="519"/>
                  </a:lnTo>
                  <a:lnTo>
                    <a:pt x="538" y="522"/>
                  </a:lnTo>
                  <a:lnTo>
                    <a:pt x="541" y="526"/>
                  </a:lnTo>
                  <a:lnTo>
                    <a:pt x="544" y="530"/>
                  </a:lnTo>
                  <a:lnTo>
                    <a:pt x="591" y="624"/>
                  </a:lnTo>
                  <a:lnTo>
                    <a:pt x="593" y="628"/>
                  </a:lnTo>
                  <a:lnTo>
                    <a:pt x="595" y="633"/>
                  </a:lnTo>
                  <a:lnTo>
                    <a:pt x="595" y="637"/>
                  </a:lnTo>
                  <a:lnTo>
                    <a:pt x="595" y="640"/>
                  </a:lnTo>
                  <a:lnTo>
                    <a:pt x="594" y="644"/>
                  </a:lnTo>
                  <a:lnTo>
                    <a:pt x="593" y="647"/>
                  </a:lnTo>
                  <a:lnTo>
                    <a:pt x="591" y="650"/>
                  </a:lnTo>
                  <a:lnTo>
                    <a:pt x="587" y="652"/>
                  </a:lnTo>
                  <a:lnTo>
                    <a:pt x="581" y="658"/>
                  </a:lnTo>
                  <a:lnTo>
                    <a:pt x="572" y="663"/>
                  </a:lnTo>
                  <a:lnTo>
                    <a:pt x="562" y="670"/>
                  </a:lnTo>
                  <a:lnTo>
                    <a:pt x="551" y="675"/>
                  </a:lnTo>
                  <a:lnTo>
                    <a:pt x="522" y="690"/>
                  </a:lnTo>
                  <a:lnTo>
                    <a:pt x="493" y="702"/>
                  </a:lnTo>
                  <a:lnTo>
                    <a:pt x="464" y="711"/>
                  </a:lnTo>
                  <a:lnTo>
                    <a:pt x="436" y="718"/>
                  </a:lnTo>
                  <a:lnTo>
                    <a:pt x="408" y="723"/>
                  </a:lnTo>
                  <a:lnTo>
                    <a:pt x="381" y="728"/>
                  </a:lnTo>
                  <a:lnTo>
                    <a:pt x="355" y="730"/>
                  </a:lnTo>
                  <a:lnTo>
                    <a:pt x="328" y="731"/>
                  </a:lnTo>
                  <a:lnTo>
                    <a:pt x="309" y="730"/>
                  </a:lnTo>
                  <a:lnTo>
                    <a:pt x="289" y="729"/>
                  </a:lnTo>
                  <a:lnTo>
                    <a:pt x="270" y="728"/>
                  </a:lnTo>
                  <a:lnTo>
                    <a:pt x="251" y="725"/>
                  </a:lnTo>
                  <a:lnTo>
                    <a:pt x="234" y="721"/>
                  </a:lnTo>
                  <a:lnTo>
                    <a:pt x="217" y="718"/>
                  </a:lnTo>
                  <a:lnTo>
                    <a:pt x="201" y="713"/>
                  </a:lnTo>
                  <a:lnTo>
                    <a:pt x="186" y="707"/>
                  </a:lnTo>
                  <a:lnTo>
                    <a:pt x="170" y="702"/>
                  </a:lnTo>
                  <a:lnTo>
                    <a:pt x="156" y="694"/>
                  </a:lnTo>
                  <a:lnTo>
                    <a:pt x="142" y="686"/>
                  </a:lnTo>
                  <a:lnTo>
                    <a:pt x="128" y="679"/>
                  </a:lnTo>
                  <a:lnTo>
                    <a:pt x="116" y="669"/>
                  </a:lnTo>
                  <a:lnTo>
                    <a:pt x="104" y="659"/>
                  </a:lnTo>
                  <a:lnTo>
                    <a:pt x="93" y="649"/>
                  </a:lnTo>
                  <a:lnTo>
                    <a:pt x="82" y="637"/>
                  </a:lnTo>
                  <a:lnTo>
                    <a:pt x="72" y="625"/>
                  </a:lnTo>
                  <a:lnTo>
                    <a:pt x="64" y="613"/>
                  </a:lnTo>
                  <a:lnTo>
                    <a:pt x="55" y="600"/>
                  </a:lnTo>
                  <a:lnTo>
                    <a:pt x="46" y="586"/>
                  </a:lnTo>
                  <a:lnTo>
                    <a:pt x="39" y="572"/>
                  </a:lnTo>
                  <a:lnTo>
                    <a:pt x="33" y="556"/>
                  </a:lnTo>
                  <a:lnTo>
                    <a:pt x="26" y="541"/>
                  </a:lnTo>
                  <a:lnTo>
                    <a:pt x="21" y="525"/>
                  </a:lnTo>
                  <a:lnTo>
                    <a:pt x="16" y="507"/>
                  </a:lnTo>
                  <a:lnTo>
                    <a:pt x="12" y="490"/>
                  </a:lnTo>
                  <a:lnTo>
                    <a:pt x="9" y="471"/>
                  </a:lnTo>
                  <a:lnTo>
                    <a:pt x="5" y="453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1" y="392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2" y="331"/>
                  </a:lnTo>
                  <a:lnTo>
                    <a:pt x="3" y="312"/>
                  </a:lnTo>
                  <a:lnTo>
                    <a:pt x="7" y="293"/>
                  </a:lnTo>
                  <a:lnTo>
                    <a:pt x="9" y="274"/>
                  </a:lnTo>
                  <a:lnTo>
                    <a:pt x="13" y="256"/>
                  </a:lnTo>
                  <a:lnTo>
                    <a:pt x="18" y="238"/>
                  </a:lnTo>
                  <a:lnTo>
                    <a:pt x="23" y="221"/>
                  </a:lnTo>
                  <a:lnTo>
                    <a:pt x="28" y="205"/>
                  </a:lnTo>
                  <a:lnTo>
                    <a:pt x="35" y="188"/>
                  </a:lnTo>
                  <a:lnTo>
                    <a:pt x="42" y="173"/>
                  </a:lnTo>
                  <a:lnTo>
                    <a:pt x="49" y="158"/>
                  </a:lnTo>
                  <a:lnTo>
                    <a:pt x="58" y="143"/>
                  </a:lnTo>
                  <a:lnTo>
                    <a:pt x="67" y="129"/>
                  </a:lnTo>
                  <a:lnTo>
                    <a:pt x="77" y="116"/>
                  </a:lnTo>
                  <a:lnTo>
                    <a:pt x="87" y="104"/>
                  </a:lnTo>
                  <a:lnTo>
                    <a:pt x="98" y="92"/>
                  </a:lnTo>
                  <a:lnTo>
                    <a:pt x="109" y="81"/>
                  </a:lnTo>
                  <a:lnTo>
                    <a:pt x="121" y="70"/>
                  </a:lnTo>
                  <a:lnTo>
                    <a:pt x="133" y="60"/>
                  </a:lnTo>
                  <a:lnTo>
                    <a:pt x="146" y="50"/>
                  </a:lnTo>
                  <a:lnTo>
                    <a:pt x="159" y="43"/>
                  </a:lnTo>
                  <a:lnTo>
                    <a:pt x="173" y="35"/>
                  </a:lnTo>
                  <a:lnTo>
                    <a:pt x="188" y="28"/>
                  </a:lnTo>
                  <a:lnTo>
                    <a:pt x="202" y="21"/>
                  </a:lnTo>
                  <a:lnTo>
                    <a:pt x="218" y="15"/>
                  </a:lnTo>
                  <a:lnTo>
                    <a:pt x="234" y="11"/>
                  </a:lnTo>
                  <a:lnTo>
                    <a:pt x="250" y="8"/>
                  </a:lnTo>
                  <a:lnTo>
                    <a:pt x="268" y="5"/>
                  </a:lnTo>
                  <a:lnTo>
                    <a:pt x="285" y="2"/>
                  </a:lnTo>
                  <a:lnTo>
                    <a:pt x="303" y="1"/>
                  </a:lnTo>
                  <a:lnTo>
                    <a:pt x="322" y="0"/>
                  </a:lnTo>
                  <a:lnTo>
                    <a:pt x="340" y="1"/>
                  </a:lnTo>
                  <a:lnTo>
                    <a:pt x="358" y="2"/>
                  </a:lnTo>
                  <a:lnTo>
                    <a:pt x="375" y="5"/>
                  </a:lnTo>
                  <a:lnTo>
                    <a:pt x="392" y="7"/>
                  </a:lnTo>
                  <a:lnTo>
                    <a:pt x="408" y="10"/>
                  </a:lnTo>
                  <a:lnTo>
                    <a:pt x="424" y="14"/>
                  </a:lnTo>
                  <a:lnTo>
                    <a:pt x="439" y="20"/>
                  </a:lnTo>
                  <a:lnTo>
                    <a:pt x="453" y="25"/>
                  </a:lnTo>
                  <a:lnTo>
                    <a:pt x="467" y="32"/>
                  </a:lnTo>
                  <a:lnTo>
                    <a:pt x="480" y="40"/>
                  </a:lnTo>
                  <a:lnTo>
                    <a:pt x="492" y="47"/>
                  </a:lnTo>
                  <a:lnTo>
                    <a:pt x="504" y="56"/>
                  </a:lnTo>
                  <a:lnTo>
                    <a:pt x="515" y="66"/>
                  </a:lnTo>
                  <a:lnTo>
                    <a:pt x="526" y="76"/>
                  </a:lnTo>
                  <a:lnTo>
                    <a:pt x="536" y="87"/>
                  </a:lnTo>
                  <a:lnTo>
                    <a:pt x="545" y="99"/>
                  </a:lnTo>
                  <a:lnTo>
                    <a:pt x="553" y="112"/>
                  </a:lnTo>
                  <a:lnTo>
                    <a:pt x="561" y="125"/>
                  </a:lnTo>
                  <a:lnTo>
                    <a:pt x="569" y="139"/>
                  </a:lnTo>
                  <a:lnTo>
                    <a:pt x="576" y="154"/>
                  </a:lnTo>
                  <a:lnTo>
                    <a:pt x="582" y="170"/>
                  </a:lnTo>
                  <a:lnTo>
                    <a:pt x="589" y="186"/>
                  </a:lnTo>
                  <a:lnTo>
                    <a:pt x="594" y="202"/>
                  </a:lnTo>
                  <a:lnTo>
                    <a:pt x="598" y="220"/>
                  </a:lnTo>
                  <a:lnTo>
                    <a:pt x="603" y="238"/>
                  </a:lnTo>
                  <a:lnTo>
                    <a:pt x="606" y="258"/>
                  </a:lnTo>
                  <a:lnTo>
                    <a:pt x="609" y="278"/>
                  </a:lnTo>
                  <a:lnTo>
                    <a:pt x="612" y="298"/>
                  </a:lnTo>
                  <a:lnTo>
                    <a:pt x="614" y="319"/>
                  </a:lnTo>
                  <a:lnTo>
                    <a:pt x="615" y="342"/>
                  </a:lnTo>
                  <a:lnTo>
                    <a:pt x="616" y="364"/>
                  </a:lnTo>
                  <a:lnTo>
                    <a:pt x="616" y="38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249F7A32-AC55-41C9-9F0D-139DCA678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7" y="744"/>
              <a:ext cx="60" cy="73"/>
            </a:xfrm>
            <a:custGeom>
              <a:avLst/>
              <a:gdLst>
                <a:gd name="T0" fmla="*/ 312 w 602"/>
                <a:gd name="T1" fmla="*/ 404 h 730"/>
                <a:gd name="T2" fmla="*/ 251 w 602"/>
                <a:gd name="T3" fmla="*/ 418 h 730"/>
                <a:gd name="T4" fmla="*/ 212 w 602"/>
                <a:gd name="T5" fmla="*/ 443 h 730"/>
                <a:gd name="T6" fmla="*/ 195 w 602"/>
                <a:gd name="T7" fmla="*/ 480 h 730"/>
                <a:gd name="T8" fmla="*/ 194 w 602"/>
                <a:gd name="T9" fmla="*/ 521 h 730"/>
                <a:gd name="T10" fmla="*/ 205 w 602"/>
                <a:gd name="T11" fmla="*/ 552 h 730"/>
                <a:gd name="T12" fmla="*/ 227 w 602"/>
                <a:gd name="T13" fmla="*/ 575 h 730"/>
                <a:gd name="T14" fmla="*/ 254 w 602"/>
                <a:gd name="T15" fmla="*/ 587 h 730"/>
                <a:gd name="T16" fmla="*/ 295 w 602"/>
                <a:gd name="T17" fmla="*/ 586 h 730"/>
                <a:gd name="T18" fmla="*/ 343 w 602"/>
                <a:gd name="T19" fmla="*/ 561 h 730"/>
                <a:gd name="T20" fmla="*/ 598 w 602"/>
                <a:gd name="T21" fmla="*/ 655 h 730"/>
                <a:gd name="T22" fmla="*/ 600 w 602"/>
                <a:gd name="T23" fmla="*/ 678 h 730"/>
                <a:gd name="T24" fmla="*/ 450 w 602"/>
                <a:gd name="T25" fmla="*/ 728 h 730"/>
                <a:gd name="T26" fmla="*/ 432 w 602"/>
                <a:gd name="T27" fmla="*/ 727 h 730"/>
                <a:gd name="T28" fmla="*/ 414 w 602"/>
                <a:gd name="T29" fmla="*/ 702 h 730"/>
                <a:gd name="T30" fmla="*/ 376 w 602"/>
                <a:gd name="T31" fmla="*/ 672 h 730"/>
                <a:gd name="T32" fmla="*/ 325 w 602"/>
                <a:gd name="T33" fmla="*/ 705 h 730"/>
                <a:gd name="T34" fmla="*/ 283 w 602"/>
                <a:gd name="T35" fmla="*/ 720 h 730"/>
                <a:gd name="T36" fmla="*/ 236 w 602"/>
                <a:gd name="T37" fmla="*/ 727 h 730"/>
                <a:gd name="T38" fmla="*/ 152 w 602"/>
                <a:gd name="T39" fmla="*/ 719 h 730"/>
                <a:gd name="T40" fmla="*/ 101 w 602"/>
                <a:gd name="T41" fmla="*/ 699 h 730"/>
                <a:gd name="T42" fmla="*/ 67 w 602"/>
                <a:gd name="T43" fmla="*/ 676 h 730"/>
                <a:gd name="T44" fmla="*/ 40 w 602"/>
                <a:gd name="T45" fmla="*/ 646 h 730"/>
                <a:gd name="T46" fmla="*/ 19 w 602"/>
                <a:gd name="T47" fmla="*/ 611 h 730"/>
                <a:gd name="T48" fmla="*/ 1 w 602"/>
                <a:gd name="T49" fmla="*/ 537 h 730"/>
                <a:gd name="T50" fmla="*/ 5 w 602"/>
                <a:gd name="T51" fmla="*/ 460 h 730"/>
                <a:gd name="T52" fmla="*/ 23 w 602"/>
                <a:gd name="T53" fmla="*/ 403 h 730"/>
                <a:gd name="T54" fmla="*/ 57 w 602"/>
                <a:gd name="T55" fmla="*/ 359 h 730"/>
                <a:gd name="T56" fmla="*/ 106 w 602"/>
                <a:gd name="T57" fmla="*/ 324 h 730"/>
                <a:gd name="T58" fmla="*/ 197 w 602"/>
                <a:gd name="T59" fmla="*/ 289 h 730"/>
                <a:gd name="T60" fmla="*/ 319 w 602"/>
                <a:gd name="T61" fmla="*/ 273 h 730"/>
                <a:gd name="T62" fmla="*/ 366 w 602"/>
                <a:gd name="T63" fmla="*/ 223 h 730"/>
                <a:gd name="T64" fmla="*/ 359 w 602"/>
                <a:gd name="T65" fmla="*/ 192 h 730"/>
                <a:gd name="T66" fmla="*/ 345 w 602"/>
                <a:gd name="T67" fmla="*/ 173 h 730"/>
                <a:gd name="T68" fmla="*/ 314 w 602"/>
                <a:gd name="T69" fmla="*/ 162 h 730"/>
                <a:gd name="T70" fmla="*/ 263 w 602"/>
                <a:gd name="T71" fmla="*/ 161 h 730"/>
                <a:gd name="T72" fmla="*/ 186 w 602"/>
                <a:gd name="T73" fmla="*/ 177 h 730"/>
                <a:gd name="T74" fmla="*/ 111 w 602"/>
                <a:gd name="T75" fmla="*/ 203 h 730"/>
                <a:gd name="T76" fmla="*/ 97 w 602"/>
                <a:gd name="T77" fmla="*/ 202 h 730"/>
                <a:gd name="T78" fmla="*/ 50 w 602"/>
                <a:gd name="T79" fmla="*/ 80 h 730"/>
                <a:gd name="T80" fmla="*/ 50 w 602"/>
                <a:gd name="T81" fmla="*/ 57 h 730"/>
                <a:gd name="T82" fmla="*/ 127 w 602"/>
                <a:gd name="T83" fmla="*/ 24 h 730"/>
                <a:gd name="T84" fmla="*/ 245 w 602"/>
                <a:gd name="T85" fmla="*/ 3 h 730"/>
                <a:gd name="T86" fmla="*/ 353 w 602"/>
                <a:gd name="T87" fmla="*/ 2 h 730"/>
                <a:gd name="T88" fmla="*/ 434 w 602"/>
                <a:gd name="T89" fmla="*/ 20 h 730"/>
                <a:gd name="T90" fmla="*/ 499 w 602"/>
                <a:gd name="T91" fmla="*/ 55 h 730"/>
                <a:gd name="T92" fmla="*/ 542 w 602"/>
                <a:gd name="T93" fmla="*/ 107 h 730"/>
                <a:gd name="T94" fmla="*/ 560 w 602"/>
                <a:gd name="T95" fmla="*/ 160 h 730"/>
                <a:gd name="T96" fmla="*/ 565 w 602"/>
                <a:gd name="T97" fmla="*/ 202 h 730"/>
                <a:gd name="T98" fmla="*/ 565 w 602"/>
                <a:gd name="T99" fmla="*/ 526 h 730"/>
                <a:gd name="T100" fmla="*/ 579 w 602"/>
                <a:gd name="T101" fmla="*/ 607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2" h="730">
                  <a:moveTo>
                    <a:pt x="366" y="403"/>
                  </a:moveTo>
                  <a:lnTo>
                    <a:pt x="353" y="403"/>
                  </a:lnTo>
                  <a:lnTo>
                    <a:pt x="332" y="403"/>
                  </a:lnTo>
                  <a:lnTo>
                    <a:pt x="312" y="404"/>
                  </a:lnTo>
                  <a:lnTo>
                    <a:pt x="295" y="407"/>
                  </a:lnTo>
                  <a:lnTo>
                    <a:pt x="278" y="410"/>
                  </a:lnTo>
                  <a:lnTo>
                    <a:pt x="264" y="413"/>
                  </a:lnTo>
                  <a:lnTo>
                    <a:pt x="251" y="418"/>
                  </a:lnTo>
                  <a:lnTo>
                    <a:pt x="239" y="423"/>
                  </a:lnTo>
                  <a:lnTo>
                    <a:pt x="229" y="428"/>
                  </a:lnTo>
                  <a:lnTo>
                    <a:pt x="220" y="435"/>
                  </a:lnTo>
                  <a:lnTo>
                    <a:pt x="212" y="443"/>
                  </a:lnTo>
                  <a:lnTo>
                    <a:pt x="207" y="451"/>
                  </a:lnTo>
                  <a:lnTo>
                    <a:pt x="201" y="460"/>
                  </a:lnTo>
                  <a:lnTo>
                    <a:pt x="197" y="470"/>
                  </a:lnTo>
                  <a:lnTo>
                    <a:pt x="195" y="480"/>
                  </a:lnTo>
                  <a:lnTo>
                    <a:pt x="193" y="491"/>
                  </a:lnTo>
                  <a:lnTo>
                    <a:pt x="193" y="503"/>
                  </a:lnTo>
                  <a:lnTo>
                    <a:pt x="193" y="513"/>
                  </a:lnTo>
                  <a:lnTo>
                    <a:pt x="194" y="521"/>
                  </a:lnTo>
                  <a:lnTo>
                    <a:pt x="196" y="530"/>
                  </a:lnTo>
                  <a:lnTo>
                    <a:pt x="198" y="538"/>
                  </a:lnTo>
                  <a:lnTo>
                    <a:pt x="201" y="545"/>
                  </a:lnTo>
                  <a:lnTo>
                    <a:pt x="205" y="552"/>
                  </a:lnTo>
                  <a:lnTo>
                    <a:pt x="210" y="558"/>
                  </a:lnTo>
                  <a:lnTo>
                    <a:pt x="215" y="565"/>
                  </a:lnTo>
                  <a:lnTo>
                    <a:pt x="221" y="571"/>
                  </a:lnTo>
                  <a:lnTo>
                    <a:pt x="227" y="575"/>
                  </a:lnTo>
                  <a:lnTo>
                    <a:pt x="233" y="579"/>
                  </a:lnTo>
                  <a:lnTo>
                    <a:pt x="240" y="583"/>
                  </a:lnTo>
                  <a:lnTo>
                    <a:pt x="247" y="585"/>
                  </a:lnTo>
                  <a:lnTo>
                    <a:pt x="254" y="587"/>
                  </a:lnTo>
                  <a:lnTo>
                    <a:pt x="262" y="588"/>
                  </a:lnTo>
                  <a:lnTo>
                    <a:pt x="269" y="588"/>
                  </a:lnTo>
                  <a:lnTo>
                    <a:pt x="283" y="588"/>
                  </a:lnTo>
                  <a:lnTo>
                    <a:pt x="295" y="586"/>
                  </a:lnTo>
                  <a:lnTo>
                    <a:pt x="307" y="581"/>
                  </a:lnTo>
                  <a:lnTo>
                    <a:pt x="319" y="576"/>
                  </a:lnTo>
                  <a:lnTo>
                    <a:pt x="331" y="569"/>
                  </a:lnTo>
                  <a:lnTo>
                    <a:pt x="343" y="561"/>
                  </a:lnTo>
                  <a:lnTo>
                    <a:pt x="354" y="551"/>
                  </a:lnTo>
                  <a:lnTo>
                    <a:pt x="366" y="540"/>
                  </a:lnTo>
                  <a:lnTo>
                    <a:pt x="366" y="403"/>
                  </a:lnTo>
                  <a:close/>
                  <a:moveTo>
                    <a:pt x="598" y="655"/>
                  </a:moveTo>
                  <a:lnTo>
                    <a:pt x="601" y="663"/>
                  </a:lnTo>
                  <a:lnTo>
                    <a:pt x="602" y="671"/>
                  </a:lnTo>
                  <a:lnTo>
                    <a:pt x="601" y="674"/>
                  </a:lnTo>
                  <a:lnTo>
                    <a:pt x="600" y="678"/>
                  </a:lnTo>
                  <a:lnTo>
                    <a:pt x="596" y="680"/>
                  </a:lnTo>
                  <a:lnTo>
                    <a:pt x="591" y="681"/>
                  </a:lnTo>
                  <a:lnTo>
                    <a:pt x="462" y="723"/>
                  </a:lnTo>
                  <a:lnTo>
                    <a:pt x="450" y="728"/>
                  </a:lnTo>
                  <a:lnTo>
                    <a:pt x="441" y="730"/>
                  </a:lnTo>
                  <a:lnTo>
                    <a:pt x="437" y="729"/>
                  </a:lnTo>
                  <a:lnTo>
                    <a:pt x="435" y="729"/>
                  </a:lnTo>
                  <a:lnTo>
                    <a:pt x="432" y="727"/>
                  </a:lnTo>
                  <a:lnTo>
                    <a:pt x="430" y="726"/>
                  </a:lnTo>
                  <a:lnTo>
                    <a:pt x="424" y="720"/>
                  </a:lnTo>
                  <a:lnTo>
                    <a:pt x="420" y="713"/>
                  </a:lnTo>
                  <a:lnTo>
                    <a:pt x="414" y="702"/>
                  </a:lnTo>
                  <a:lnTo>
                    <a:pt x="409" y="690"/>
                  </a:lnTo>
                  <a:lnTo>
                    <a:pt x="403" y="673"/>
                  </a:lnTo>
                  <a:lnTo>
                    <a:pt x="397" y="655"/>
                  </a:lnTo>
                  <a:lnTo>
                    <a:pt x="376" y="672"/>
                  </a:lnTo>
                  <a:lnTo>
                    <a:pt x="356" y="687"/>
                  </a:lnTo>
                  <a:lnTo>
                    <a:pt x="346" y="694"/>
                  </a:lnTo>
                  <a:lnTo>
                    <a:pt x="335" y="699"/>
                  </a:lnTo>
                  <a:lnTo>
                    <a:pt x="325" y="705"/>
                  </a:lnTo>
                  <a:lnTo>
                    <a:pt x="316" y="709"/>
                  </a:lnTo>
                  <a:lnTo>
                    <a:pt x="305" y="714"/>
                  </a:lnTo>
                  <a:lnTo>
                    <a:pt x="294" y="717"/>
                  </a:lnTo>
                  <a:lnTo>
                    <a:pt x="283" y="720"/>
                  </a:lnTo>
                  <a:lnTo>
                    <a:pt x="272" y="722"/>
                  </a:lnTo>
                  <a:lnTo>
                    <a:pt x="261" y="725"/>
                  </a:lnTo>
                  <a:lnTo>
                    <a:pt x="249" y="726"/>
                  </a:lnTo>
                  <a:lnTo>
                    <a:pt x="236" y="727"/>
                  </a:lnTo>
                  <a:lnTo>
                    <a:pt x="224" y="727"/>
                  </a:lnTo>
                  <a:lnTo>
                    <a:pt x="199" y="726"/>
                  </a:lnTo>
                  <a:lnTo>
                    <a:pt x="175" y="723"/>
                  </a:lnTo>
                  <a:lnTo>
                    <a:pt x="152" y="719"/>
                  </a:lnTo>
                  <a:lnTo>
                    <a:pt x="131" y="713"/>
                  </a:lnTo>
                  <a:lnTo>
                    <a:pt x="121" y="708"/>
                  </a:lnTo>
                  <a:lnTo>
                    <a:pt x="111" y="704"/>
                  </a:lnTo>
                  <a:lnTo>
                    <a:pt x="101" y="699"/>
                  </a:lnTo>
                  <a:lnTo>
                    <a:pt x="93" y="694"/>
                  </a:lnTo>
                  <a:lnTo>
                    <a:pt x="84" y="689"/>
                  </a:lnTo>
                  <a:lnTo>
                    <a:pt x="76" y="683"/>
                  </a:lnTo>
                  <a:lnTo>
                    <a:pt x="67" y="676"/>
                  </a:lnTo>
                  <a:lnTo>
                    <a:pt x="60" y="669"/>
                  </a:lnTo>
                  <a:lnTo>
                    <a:pt x="53" y="662"/>
                  </a:lnTo>
                  <a:lnTo>
                    <a:pt x="47" y="655"/>
                  </a:lnTo>
                  <a:lnTo>
                    <a:pt x="40" y="646"/>
                  </a:lnTo>
                  <a:lnTo>
                    <a:pt x="34" y="638"/>
                  </a:lnTo>
                  <a:lnTo>
                    <a:pt x="29" y="630"/>
                  </a:lnTo>
                  <a:lnTo>
                    <a:pt x="23" y="621"/>
                  </a:lnTo>
                  <a:lnTo>
                    <a:pt x="19" y="611"/>
                  </a:lnTo>
                  <a:lnTo>
                    <a:pt x="16" y="601"/>
                  </a:lnTo>
                  <a:lnTo>
                    <a:pt x="9" y="581"/>
                  </a:lnTo>
                  <a:lnTo>
                    <a:pt x="4" y="560"/>
                  </a:lnTo>
                  <a:lnTo>
                    <a:pt x="1" y="537"/>
                  </a:lnTo>
                  <a:lnTo>
                    <a:pt x="0" y="513"/>
                  </a:lnTo>
                  <a:lnTo>
                    <a:pt x="0" y="494"/>
                  </a:lnTo>
                  <a:lnTo>
                    <a:pt x="3" y="477"/>
                  </a:lnTo>
                  <a:lnTo>
                    <a:pt x="5" y="460"/>
                  </a:lnTo>
                  <a:lnTo>
                    <a:pt x="8" y="445"/>
                  </a:lnTo>
                  <a:lnTo>
                    <a:pt x="12" y="430"/>
                  </a:lnTo>
                  <a:lnTo>
                    <a:pt x="18" y="415"/>
                  </a:lnTo>
                  <a:lnTo>
                    <a:pt x="23" y="403"/>
                  </a:lnTo>
                  <a:lnTo>
                    <a:pt x="31" y="390"/>
                  </a:lnTo>
                  <a:lnTo>
                    <a:pt x="39" y="379"/>
                  </a:lnTo>
                  <a:lnTo>
                    <a:pt x="48" y="368"/>
                  </a:lnTo>
                  <a:lnTo>
                    <a:pt x="57" y="359"/>
                  </a:lnTo>
                  <a:lnTo>
                    <a:pt x="68" y="349"/>
                  </a:lnTo>
                  <a:lnTo>
                    <a:pt x="79" y="340"/>
                  </a:lnTo>
                  <a:lnTo>
                    <a:pt x="93" y="331"/>
                  </a:lnTo>
                  <a:lnTo>
                    <a:pt x="106" y="324"/>
                  </a:lnTo>
                  <a:lnTo>
                    <a:pt x="120" y="316"/>
                  </a:lnTo>
                  <a:lnTo>
                    <a:pt x="144" y="305"/>
                  </a:lnTo>
                  <a:lnTo>
                    <a:pt x="171" y="296"/>
                  </a:lnTo>
                  <a:lnTo>
                    <a:pt x="197" y="289"/>
                  </a:lnTo>
                  <a:lnTo>
                    <a:pt x="224" y="283"/>
                  </a:lnTo>
                  <a:lnTo>
                    <a:pt x="253" y="279"/>
                  </a:lnTo>
                  <a:lnTo>
                    <a:pt x="285" y="276"/>
                  </a:lnTo>
                  <a:lnTo>
                    <a:pt x="319" y="273"/>
                  </a:lnTo>
                  <a:lnTo>
                    <a:pt x="355" y="273"/>
                  </a:lnTo>
                  <a:lnTo>
                    <a:pt x="366" y="273"/>
                  </a:lnTo>
                  <a:lnTo>
                    <a:pt x="366" y="233"/>
                  </a:lnTo>
                  <a:lnTo>
                    <a:pt x="366" y="223"/>
                  </a:lnTo>
                  <a:lnTo>
                    <a:pt x="365" y="214"/>
                  </a:lnTo>
                  <a:lnTo>
                    <a:pt x="364" y="207"/>
                  </a:lnTo>
                  <a:lnTo>
                    <a:pt x="362" y="199"/>
                  </a:lnTo>
                  <a:lnTo>
                    <a:pt x="359" y="192"/>
                  </a:lnTo>
                  <a:lnTo>
                    <a:pt x="357" y="186"/>
                  </a:lnTo>
                  <a:lnTo>
                    <a:pt x="354" y="180"/>
                  </a:lnTo>
                  <a:lnTo>
                    <a:pt x="350" y="176"/>
                  </a:lnTo>
                  <a:lnTo>
                    <a:pt x="345" y="173"/>
                  </a:lnTo>
                  <a:lnTo>
                    <a:pt x="340" y="170"/>
                  </a:lnTo>
                  <a:lnTo>
                    <a:pt x="332" y="166"/>
                  </a:lnTo>
                  <a:lnTo>
                    <a:pt x="324" y="164"/>
                  </a:lnTo>
                  <a:lnTo>
                    <a:pt x="314" y="162"/>
                  </a:lnTo>
                  <a:lnTo>
                    <a:pt x="305" y="161"/>
                  </a:lnTo>
                  <a:lnTo>
                    <a:pt x="292" y="160"/>
                  </a:lnTo>
                  <a:lnTo>
                    <a:pt x="279" y="160"/>
                  </a:lnTo>
                  <a:lnTo>
                    <a:pt x="263" y="161"/>
                  </a:lnTo>
                  <a:lnTo>
                    <a:pt x="245" y="163"/>
                  </a:lnTo>
                  <a:lnTo>
                    <a:pt x="227" y="166"/>
                  </a:lnTo>
                  <a:lnTo>
                    <a:pt x="207" y="171"/>
                  </a:lnTo>
                  <a:lnTo>
                    <a:pt x="186" y="177"/>
                  </a:lnTo>
                  <a:lnTo>
                    <a:pt x="163" y="184"/>
                  </a:lnTo>
                  <a:lnTo>
                    <a:pt x="140" y="192"/>
                  </a:lnTo>
                  <a:lnTo>
                    <a:pt x="116" y="201"/>
                  </a:lnTo>
                  <a:lnTo>
                    <a:pt x="111" y="203"/>
                  </a:lnTo>
                  <a:lnTo>
                    <a:pt x="107" y="203"/>
                  </a:lnTo>
                  <a:lnTo>
                    <a:pt x="103" y="205"/>
                  </a:lnTo>
                  <a:lnTo>
                    <a:pt x="99" y="203"/>
                  </a:lnTo>
                  <a:lnTo>
                    <a:pt x="97" y="202"/>
                  </a:lnTo>
                  <a:lnTo>
                    <a:pt x="94" y="200"/>
                  </a:lnTo>
                  <a:lnTo>
                    <a:pt x="92" y="197"/>
                  </a:lnTo>
                  <a:lnTo>
                    <a:pt x="89" y="191"/>
                  </a:lnTo>
                  <a:lnTo>
                    <a:pt x="50" y="80"/>
                  </a:lnTo>
                  <a:lnTo>
                    <a:pt x="48" y="72"/>
                  </a:lnTo>
                  <a:lnTo>
                    <a:pt x="47" y="66"/>
                  </a:lnTo>
                  <a:lnTo>
                    <a:pt x="48" y="60"/>
                  </a:lnTo>
                  <a:lnTo>
                    <a:pt x="50" y="57"/>
                  </a:lnTo>
                  <a:lnTo>
                    <a:pt x="60" y="52"/>
                  </a:lnTo>
                  <a:lnTo>
                    <a:pt x="75" y="44"/>
                  </a:lnTo>
                  <a:lnTo>
                    <a:pt x="100" y="33"/>
                  </a:lnTo>
                  <a:lnTo>
                    <a:pt x="127" y="24"/>
                  </a:lnTo>
                  <a:lnTo>
                    <a:pt x="155" y="17"/>
                  </a:lnTo>
                  <a:lnTo>
                    <a:pt x="185" y="11"/>
                  </a:lnTo>
                  <a:lnTo>
                    <a:pt x="215" y="7"/>
                  </a:lnTo>
                  <a:lnTo>
                    <a:pt x="245" y="3"/>
                  </a:lnTo>
                  <a:lnTo>
                    <a:pt x="276" y="1"/>
                  </a:lnTo>
                  <a:lnTo>
                    <a:pt x="306" y="0"/>
                  </a:lnTo>
                  <a:lnTo>
                    <a:pt x="330" y="1"/>
                  </a:lnTo>
                  <a:lnTo>
                    <a:pt x="353" y="2"/>
                  </a:lnTo>
                  <a:lnTo>
                    <a:pt x="375" y="6"/>
                  </a:lnTo>
                  <a:lnTo>
                    <a:pt x="396" y="9"/>
                  </a:lnTo>
                  <a:lnTo>
                    <a:pt x="415" y="14"/>
                  </a:lnTo>
                  <a:lnTo>
                    <a:pt x="434" y="20"/>
                  </a:lnTo>
                  <a:lnTo>
                    <a:pt x="452" y="28"/>
                  </a:lnTo>
                  <a:lnTo>
                    <a:pt x="469" y="35"/>
                  </a:lnTo>
                  <a:lnTo>
                    <a:pt x="485" y="45"/>
                  </a:lnTo>
                  <a:lnTo>
                    <a:pt x="499" y="55"/>
                  </a:lnTo>
                  <a:lnTo>
                    <a:pt x="511" y="66"/>
                  </a:lnTo>
                  <a:lnTo>
                    <a:pt x="523" y="79"/>
                  </a:lnTo>
                  <a:lnTo>
                    <a:pt x="533" y="92"/>
                  </a:lnTo>
                  <a:lnTo>
                    <a:pt x="542" y="107"/>
                  </a:lnTo>
                  <a:lnTo>
                    <a:pt x="549" y="124"/>
                  </a:lnTo>
                  <a:lnTo>
                    <a:pt x="555" y="140"/>
                  </a:lnTo>
                  <a:lnTo>
                    <a:pt x="558" y="150"/>
                  </a:lnTo>
                  <a:lnTo>
                    <a:pt x="560" y="160"/>
                  </a:lnTo>
                  <a:lnTo>
                    <a:pt x="563" y="170"/>
                  </a:lnTo>
                  <a:lnTo>
                    <a:pt x="564" y="179"/>
                  </a:lnTo>
                  <a:lnTo>
                    <a:pt x="564" y="190"/>
                  </a:lnTo>
                  <a:lnTo>
                    <a:pt x="565" y="202"/>
                  </a:lnTo>
                  <a:lnTo>
                    <a:pt x="565" y="215"/>
                  </a:lnTo>
                  <a:lnTo>
                    <a:pt x="565" y="229"/>
                  </a:lnTo>
                  <a:lnTo>
                    <a:pt x="565" y="497"/>
                  </a:lnTo>
                  <a:lnTo>
                    <a:pt x="565" y="526"/>
                  </a:lnTo>
                  <a:lnTo>
                    <a:pt x="567" y="550"/>
                  </a:lnTo>
                  <a:lnTo>
                    <a:pt x="570" y="572"/>
                  </a:lnTo>
                  <a:lnTo>
                    <a:pt x="575" y="590"/>
                  </a:lnTo>
                  <a:lnTo>
                    <a:pt x="579" y="607"/>
                  </a:lnTo>
                  <a:lnTo>
                    <a:pt x="586" y="623"/>
                  </a:lnTo>
                  <a:lnTo>
                    <a:pt x="591" y="639"/>
                  </a:lnTo>
                  <a:lnTo>
                    <a:pt x="598" y="655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89355CBD-41B3-4893-9EF8-0BEA1529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" y="744"/>
              <a:ext cx="49" cy="70"/>
            </a:xfrm>
            <a:custGeom>
              <a:avLst/>
              <a:gdLst>
                <a:gd name="T0" fmla="*/ 485 w 487"/>
                <a:gd name="T1" fmla="*/ 42 h 707"/>
                <a:gd name="T2" fmla="*/ 487 w 487"/>
                <a:gd name="T3" fmla="*/ 49 h 707"/>
                <a:gd name="T4" fmla="*/ 484 w 487"/>
                <a:gd name="T5" fmla="*/ 61 h 707"/>
                <a:gd name="T6" fmla="*/ 436 w 487"/>
                <a:gd name="T7" fmla="*/ 191 h 707"/>
                <a:gd name="T8" fmla="*/ 431 w 487"/>
                <a:gd name="T9" fmla="*/ 199 h 707"/>
                <a:gd name="T10" fmla="*/ 427 w 487"/>
                <a:gd name="T11" fmla="*/ 203 h 707"/>
                <a:gd name="T12" fmla="*/ 420 w 487"/>
                <a:gd name="T13" fmla="*/ 205 h 707"/>
                <a:gd name="T14" fmla="*/ 414 w 487"/>
                <a:gd name="T15" fmla="*/ 202 h 707"/>
                <a:gd name="T16" fmla="*/ 385 w 487"/>
                <a:gd name="T17" fmla="*/ 189 h 707"/>
                <a:gd name="T18" fmla="*/ 369 w 487"/>
                <a:gd name="T19" fmla="*/ 185 h 707"/>
                <a:gd name="T20" fmla="*/ 348 w 487"/>
                <a:gd name="T21" fmla="*/ 183 h 707"/>
                <a:gd name="T22" fmla="*/ 326 w 487"/>
                <a:gd name="T23" fmla="*/ 186 h 707"/>
                <a:gd name="T24" fmla="*/ 306 w 487"/>
                <a:gd name="T25" fmla="*/ 195 h 707"/>
                <a:gd name="T26" fmla="*/ 284 w 487"/>
                <a:gd name="T27" fmla="*/ 211 h 707"/>
                <a:gd name="T28" fmla="*/ 258 w 487"/>
                <a:gd name="T29" fmla="*/ 237 h 707"/>
                <a:gd name="T30" fmla="*/ 258 w 487"/>
                <a:gd name="T31" fmla="*/ 693 h 707"/>
                <a:gd name="T32" fmla="*/ 256 w 487"/>
                <a:gd name="T33" fmla="*/ 703 h 707"/>
                <a:gd name="T34" fmla="*/ 251 w 487"/>
                <a:gd name="T35" fmla="*/ 706 h 707"/>
                <a:gd name="T36" fmla="*/ 242 w 487"/>
                <a:gd name="T37" fmla="*/ 707 h 707"/>
                <a:gd name="T38" fmla="*/ 63 w 487"/>
                <a:gd name="T39" fmla="*/ 707 h 707"/>
                <a:gd name="T40" fmla="*/ 50 w 487"/>
                <a:gd name="T41" fmla="*/ 707 h 707"/>
                <a:gd name="T42" fmla="*/ 45 w 487"/>
                <a:gd name="T43" fmla="*/ 705 h 707"/>
                <a:gd name="T44" fmla="*/ 43 w 487"/>
                <a:gd name="T45" fmla="*/ 698 h 707"/>
                <a:gd name="T46" fmla="*/ 43 w 487"/>
                <a:gd name="T47" fmla="*/ 685 h 707"/>
                <a:gd name="T48" fmla="*/ 41 w 487"/>
                <a:gd name="T49" fmla="*/ 232 h 707"/>
                <a:gd name="T50" fmla="*/ 35 w 487"/>
                <a:gd name="T51" fmla="*/ 178 h 707"/>
                <a:gd name="T52" fmla="*/ 24 w 487"/>
                <a:gd name="T53" fmla="*/ 131 h 707"/>
                <a:gd name="T54" fmla="*/ 12 w 487"/>
                <a:gd name="T55" fmla="*/ 92 h 707"/>
                <a:gd name="T56" fmla="*/ 2 w 487"/>
                <a:gd name="T57" fmla="*/ 66 h 707"/>
                <a:gd name="T58" fmla="*/ 0 w 487"/>
                <a:gd name="T59" fmla="*/ 54 h 707"/>
                <a:gd name="T60" fmla="*/ 1 w 487"/>
                <a:gd name="T61" fmla="*/ 49 h 707"/>
                <a:gd name="T62" fmla="*/ 6 w 487"/>
                <a:gd name="T63" fmla="*/ 45 h 707"/>
                <a:gd name="T64" fmla="*/ 148 w 487"/>
                <a:gd name="T65" fmla="*/ 6 h 707"/>
                <a:gd name="T66" fmla="*/ 168 w 487"/>
                <a:gd name="T67" fmla="*/ 2 h 707"/>
                <a:gd name="T68" fmla="*/ 174 w 487"/>
                <a:gd name="T69" fmla="*/ 3 h 707"/>
                <a:gd name="T70" fmla="*/ 182 w 487"/>
                <a:gd name="T71" fmla="*/ 9 h 707"/>
                <a:gd name="T72" fmla="*/ 196 w 487"/>
                <a:gd name="T73" fmla="*/ 28 h 707"/>
                <a:gd name="T74" fmla="*/ 209 w 487"/>
                <a:gd name="T75" fmla="*/ 58 h 707"/>
                <a:gd name="T76" fmla="*/ 223 w 487"/>
                <a:gd name="T77" fmla="*/ 97 h 707"/>
                <a:gd name="T78" fmla="*/ 229 w 487"/>
                <a:gd name="T79" fmla="*/ 89 h 707"/>
                <a:gd name="T80" fmla="*/ 237 w 487"/>
                <a:gd name="T81" fmla="*/ 82 h 707"/>
                <a:gd name="T82" fmla="*/ 274 w 487"/>
                <a:gd name="T83" fmla="*/ 46 h 707"/>
                <a:gd name="T84" fmla="*/ 309 w 487"/>
                <a:gd name="T85" fmla="*/ 21 h 707"/>
                <a:gd name="T86" fmla="*/ 327 w 487"/>
                <a:gd name="T87" fmla="*/ 12 h 707"/>
                <a:gd name="T88" fmla="*/ 346 w 487"/>
                <a:gd name="T89" fmla="*/ 6 h 707"/>
                <a:gd name="T90" fmla="*/ 366 w 487"/>
                <a:gd name="T91" fmla="*/ 2 h 707"/>
                <a:gd name="T92" fmla="*/ 388 w 487"/>
                <a:gd name="T93" fmla="*/ 0 h 707"/>
                <a:gd name="T94" fmla="*/ 416 w 487"/>
                <a:gd name="T95" fmla="*/ 3 h 707"/>
                <a:gd name="T96" fmla="*/ 442 w 487"/>
                <a:gd name="T97" fmla="*/ 10 h 707"/>
                <a:gd name="T98" fmla="*/ 465 w 487"/>
                <a:gd name="T99" fmla="*/ 22 h 707"/>
                <a:gd name="T100" fmla="*/ 483 w 487"/>
                <a:gd name="T101" fmla="*/ 3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7" h="707">
                  <a:moveTo>
                    <a:pt x="483" y="38"/>
                  </a:moveTo>
                  <a:lnTo>
                    <a:pt x="485" y="42"/>
                  </a:lnTo>
                  <a:lnTo>
                    <a:pt x="487" y="45"/>
                  </a:lnTo>
                  <a:lnTo>
                    <a:pt x="487" y="49"/>
                  </a:lnTo>
                  <a:lnTo>
                    <a:pt x="487" y="54"/>
                  </a:lnTo>
                  <a:lnTo>
                    <a:pt x="484" y="61"/>
                  </a:lnTo>
                  <a:lnTo>
                    <a:pt x="482" y="68"/>
                  </a:lnTo>
                  <a:lnTo>
                    <a:pt x="436" y="191"/>
                  </a:lnTo>
                  <a:lnTo>
                    <a:pt x="433" y="196"/>
                  </a:lnTo>
                  <a:lnTo>
                    <a:pt x="431" y="199"/>
                  </a:lnTo>
                  <a:lnTo>
                    <a:pt x="429" y="201"/>
                  </a:lnTo>
                  <a:lnTo>
                    <a:pt x="427" y="203"/>
                  </a:lnTo>
                  <a:lnTo>
                    <a:pt x="424" y="205"/>
                  </a:lnTo>
                  <a:lnTo>
                    <a:pt x="420" y="205"/>
                  </a:lnTo>
                  <a:lnTo>
                    <a:pt x="417" y="203"/>
                  </a:lnTo>
                  <a:lnTo>
                    <a:pt x="414" y="202"/>
                  </a:lnTo>
                  <a:lnTo>
                    <a:pt x="401" y="196"/>
                  </a:lnTo>
                  <a:lnTo>
                    <a:pt x="385" y="189"/>
                  </a:lnTo>
                  <a:lnTo>
                    <a:pt x="377" y="187"/>
                  </a:lnTo>
                  <a:lnTo>
                    <a:pt x="369" y="185"/>
                  </a:lnTo>
                  <a:lnTo>
                    <a:pt x="359" y="184"/>
                  </a:lnTo>
                  <a:lnTo>
                    <a:pt x="348" y="183"/>
                  </a:lnTo>
                  <a:lnTo>
                    <a:pt x="337" y="184"/>
                  </a:lnTo>
                  <a:lnTo>
                    <a:pt x="326" y="186"/>
                  </a:lnTo>
                  <a:lnTo>
                    <a:pt x="316" y="189"/>
                  </a:lnTo>
                  <a:lnTo>
                    <a:pt x="306" y="195"/>
                  </a:lnTo>
                  <a:lnTo>
                    <a:pt x="296" y="201"/>
                  </a:lnTo>
                  <a:lnTo>
                    <a:pt x="284" y="211"/>
                  </a:lnTo>
                  <a:lnTo>
                    <a:pt x="272" y="223"/>
                  </a:lnTo>
                  <a:lnTo>
                    <a:pt x="258" y="237"/>
                  </a:lnTo>
                  <a:lnTo>
                    <a:pt x="258" y="685"/>
                  </a:lnTo>
                  <a:lnTo>
                    <a:pt x="258" y="693"/>
                  </a:lnTo>
                  <a:lnTo>
                    <a:pt x="257" y="698"/>
                  </a:lnTo>
                  <a:lnTo>
                    <a:pt x="256" y="703"/>
                  </a:lnTo>
                  <a:lnTo>
                    <a:pt x="254" y="705"/>
                  </a:lnTo>
                  <a:lnTo>
                    <a:pt x="251" y="706"/>
                  </a:lnTo>
                  <a:lnTo>
                    <a:pt x="248" y="707"/>
                  </a:lnTo>
                  <a:lnTo>
                    <a:pt x="242" y="707"/>
                  </a:lnTo>
                  <a:lnTo>
                    <a:pt x="236" y="707"/>
                  </a:lnTo>
                  <a:lnTo>
                    <a:pt x="63" y="707"/>
                  </a:lnTo>
                  <a:lnTo>
                    <a:pt x="56" y="707"/>
                  </a:lnTo>
                  <a:lnTo>
                    <a:pt x="50" y="707"/>
                  </a:lnTo>
                  <a:lnTo>
                    <a:pt x="47" y="706"/>
                  </a:lnTo>
                  <a:lnTo>
                    <a:pt x="45" y="705"/>
                  </a:lnTo>
                  <a:lnTo>
                    <a:pt x="44" y="703"/>
                  </a:lnTo>
                  <a:lnTo>
                    <a:pt x="43" y="698"/>
                  </a:lnTo>
                  <a:lnTo>
                    <a:pt x="43" y="693"/>
                  </a:lnTo>
                  <a:lnTo>
                    <a:pt x="43" y="685"/>
                  </a:lnTo>
                  <a:lnTo>
                    <a:pt x="43" y="260"/>
                  </a:lnTo>
                  <a:lnTo>
                    <a:pt x="41" y="232"/>
                  </a:lnTo>
                  <a:lnTo>
                    <a:pt x="39" y="205"/>
                  </a:lnTo>
                  <a:lnTo>
                    <a:pt x="35" y="178"/>
                  </a:lnTo>
                  <a:lnTo>
                    <a:pt x="29" y="153"/>
                  </a:lnTo>
                  <a:lnTo>
                    <a:pt x="24" y="131"/>
                  </a:lnTo>
                  <a:lnTo>
                    <a:pt x="17" y="111"/>
                  </a:lnTo>
                  <a:lnTo>
                    <a:pt x="12" y="92"/>
                  </a:lnTo>
                  <a:lnTo>
                    <a:pt x="6" y="77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6" y="45"/>
                  </a:lnTo>
                  <a:lnTo>
                    <a:pt x="13" y="42"/>
                  </a:lnTo>
                  <a:lnTo>
                    <a:pt x="148" y="6"/>
                  </a:lnTo>
                  <a:lnTo>
                    <a:pt x="159" y="3"/>
                  </a:lnTo>
                  <a:lnTo>
                    <a:pt x="168" y="2"/>
                  </a:lnTo>
                  <a:lnTo>
                    <a:pt x="171" y="2"/>
                  </a:lnTo>
                  <a:lnTo>
                    <a:pt x="174" y="3"/>
                  </a:lnTo>
                  <a:lnTo>
                    <a:pt x="179" y="6"/>
                  </a:lnTo>
                  <a:lnTo>
                    <a:pt x="182" y="9"/>
                  </a:lnTo>
                  <a:lnTo>
                    <a:pt x="190" y="17"/>
                  </a:lnTo>
                  <a:lnTo>
                    <a:pt x="196" y="28"/>
                  </a:lnTo>
                  <a:lnTo>
                    <a:pt x="203" y="42"/>
                  </a:lnTo>
                  <a:lnTo>
                    <a:pt x="209" y="58"/>
                  </a:lnTo>
                  <a:lnTo>
                    <a:pt x="216" y="77"/>
                  </a:lnTo>
                  <a:lnTo>
                    <a:pt x="223" y="97"/>
                  </a:lnTo>
                  <a:lnTo>
                    <a:pt x="226" y="94"/>
                  </a:lnTo>
                  <a:lnTo>
                    <a:pt x="229" y="89"/>
                  </a:lnTo>
                  <a:lnTo>
                    <a:pt x="234" y="84"/>
                  </a:lnTo>
                  <a:lnTo>
                    <a:pt x="237" y="82"/>
                  </a:lnTo>
                  <a:lnTo>
                    <a:pt x="256" y="62"/>
                  </a:lnTo>
                  <a:lnTo>
                    <a:pt x="274" y="46"/>
                  </a:lnTo>
                  <a:lnTo>
                    <a:pt x="292" y="32"/>
                  </a:lnTo>
                  <a:lnTo>
                    <a:pt x="309" y="21"/>
                  </a:lnTo>
                  <a:lnTo>
                    <a:pt x="317" y="15"/>
                  </a:lnTo>
                  <a:lnTo>
                    <a:pt x="327" y="12"/>
                  </a:lnTo>
                  <a:lnTo>
                    <a:pt x="336" y="9"/>
                  </a:lnTo>
                  <a:lnTo>
                    <a:pt x="346" y="6"/>
                  </a:lnTo>
                  <a:lnTo>
                    <a:pt x="356" y="3"/>
                  </a:lnTo>
                  <a:lnTo>
                    <a:pt x="366" y="2"/>
                  </a:lnTo>
                  <a:lnTo>
                    <a:pt x="377" y="1"/>
                  </a:lnTo>
                  <a:lnTo>
                    <a:pt x="388" y="0"/>
                  </a:lnTo>
                  <a:lnTo>
                    <a:pt x="403" y="1"/>
                  </a:lnTo>
                  <a:lnTo>
                    <a:pt x="416" y="3"/>
                  </a:lnTo>
                  <a:lnTo>
                    <a:pt x="430" y="6"/>
                  </a:lnTo>
                  <a:lnTo>
                    <a:pt x="442" y="10"/>
                  </a:lnTo>
                  <a:lnTo>
                    <a:pt x="454" y="15"/>
                  </a:lnTo>
                  <a:lnTo>
                    <a:pt x="465" y="22"/>
                  </a:lnTo>
                  <a:lnTo>
                    <a:pt x="474" y="30"/>
                  </a:lnTo>
                  <a:lnTo>
                    <a:pt x="483" y="3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3D0482A3-F2C2-45D4-BC09-033F6138F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" y="744"/>
              <a:ext cx="55" cy="73"/>
            </a:xfrm>
            <a:custGeom>
              <a:avLst/>
              <a:gdLst>
                <a:gd name="T0" fmla="*/ 490 w 550"/>
                <a:gd name="T1" fmla="*/ 217 h 731"/>
                <a:gd name="T2" fmla="*/ 479 w 550"/>
                <a:gd name="T3" fmla="*/ 219 h 731"/>
                <a:gd name="T4" fmla="*/ 466 w 550"/>
                <a:gd name="T5" fmla="*/ 212 h 731"/>
                <a:gd name="T6" fmla="*/ 416 w 550"/>
                <a:gd name="T7" fmla="*/ 182 h 731"/>
                <a:gd name="T8" fmla="*/ 371 w 550"/>
                <a:gd name="T9" fmla="*/ 165 h 731"/>
                <a:gd name="T10" fmla="*/ 325 w 550"/>
                <a:gd name="T11" fmla="*/ 163 h 731"/>
                <a:gd name="T12" fmla="*/ 287 w 550"/>
                <a:gd name="T13" fmla="*/ 174 h 731"/>
                <a:gd name="T14" fmla="*/ 257 w 550"/>
                <a:gd name="T15" fmla="*/ 199 h 731"/>
                <a:gd name="T16" fmla="*/ 232 w 550"/>
                <a:gd name="T17" fmla="*/ 238 h 731"/>
                <a:gd name="T18" fmla="*/ 218 w 550"/>
                <a:gd name="T19" fmla="*/ 295 h 731"/>
                <a:gd name="T20" fmla="*/ 214 w 550"/>
                <a:gd name="T21" fmla="*/ 369 h 731"/>
                <a:gd name="T22" fmla="*/ 218 w 550"/>
                <a:gd name="T23" fmla="*/ 442 h 731"/>
                <a:gd name="T24" fmla="*/ 232 w 550"/>
                <a:gd name="T25" fmla="*/ 496 h 731"/>
                <a:gd name="T26" fmla="*/ 257 w 550"/>
                <a:gd name="T27" fmla="*/ 533 h 731"/>
                <a:gd name="T28" fmla="*/ 288 w 550"/>
                <a:gd name="T29" fmla="*/ 556 h 731"/>
                <a:gd name="T30" fmla="*/ 326 w 550"/>
                <a:gd name="T31" fmla="*/ 567 h 731"/>
                <a:gd name="T32" fmla="*/ 371 w 550"/>
                <a:gd name="T33" fmla="*/ 565 h 731"/>
                <a:gd name="T34" fmla="*/ 414 w 550"/>
                <a:gd name="T35" fmla="*/ 551 h 731"/>
                <a:gd name="T36" fmla="*/ 455 w 550"/>
                <a:gd name="T37" fmla="*/ 528 h 731"/>
                <a:gd name="T38" fmla="*/ 471 w 550"/>
                <a:gd name="T39" fmla="*/ 520 h 731"/>
                <a:gd name="T40" fmla="*/ 482 w 550"/>
                <a:gd name="T41" fmla="*/ 524 h 731"/>
                <a:gd name="T42" fmla="*/ 532 w 550"/>
                <a:gd name="T43" fmla="*/ 628 h 731"/>
                <a:gd name="T44" fmla="*/ 535 w 550"/>
                <a:gd name="T45" fmla="*/ 646 h 731"/>
                <a:gd name="T46" fmla="*/ 524 w 550"/>
                <a:gd name="T47" fmla="*/ 660 h 731"/>
                <a:gd name="T48" fmla="*/ 498 w 550"/>
                <a:gd name="T49" fmla="*/ 680 h 731"/>
                <a:gd name="T50" fmla="*/ 466 w 550"/>
                <a:gd name="T51" fmla="*/ 697 h 731"/>
                <a:gd name="T52" fmla="*/ 430 w 550"/>
                <a:gd name="T53" fmla="*/ 711 h 731"/>
                <a:gd name="T54" fmla="*/ 390 w 550"/>
                <a:gd name="T55" fmla="*/ 721 h 731"/>
                <a:gd name="T56" fmla="*/ 351 w 550"/>
                <a:gd name="T57" fmla="*/ 729 h 731"/>
                <a:gd name="T58" fmla="*/ 315 w 550"/>
                <a:gd name="T59" fmla="*/ 731 h 731"/>
                <a:gd name="T60" fmla="*/ 260 w 550"/>
                <a:gd name="T61" fmla="*/ 728 h 731"/>
                <a:gd name="T62" fmla="*/ 209 w 550"/>
                <a:gd name="T63" fmla="*/ 718 h 731"/>
                <a:gd name="T64" fmla="*/ 164 w 550"/>
                <a:gd name="T65" fmla="*/ 702 h 731"/>
                <a:gd name="T66" fmla="*/ 124 w 550"/>
                <a:gd name="T67" fmla="*/ 678 h 731"/>
                <a:gd name="T68" fmla="*/ 90 w 550"/>
                <a:gd name="T69" fmla="*/ 648 h 731"/>
                <a:gd name="T70" fmla="*/ 61 w 550"/>
                <a:gd name="T71" fmla="*/ 612 h 731"/>
                <a:gd name="T72" fmla="*/ 37 w 550"/>
                <a:gd name="T73" fmla="*/ 572 h 731"/>
                <a:gd name="T74" fmla="*/ 19 w 550"/>
                <a:gd name="T75" fmla="*/ 525 h 731"/>
                <a:gd name="T76" fmla="*/ 7 w 550"/>
                <a:gd name="T77" fmla="*/ 474 h 731"/>
                <a:gd name="T78" fmla="*/ 1 w 550"/>
                <a:gd name="T79" fmla="*/ 419 h 731"/>
                <a:gd name="T80" fmla="*/ 0 w 550"/>
                <a:gd name="T81" fmla="*/ 357 h 731"/>
                <a:gd name="T82" fmla="*/ 5 w 550"/>
                <a:gd name="T83" fmla="*/ 296 h 731"/>
                <a:gd name="T84" fmla="*/ 17 w 550"/>
                <a:gd name="T85" fmla="*/ 241 h 731"/>
                <a:gd name="T86" fmla="*/ 35 w 550"/>
                <a:gd name="T87" fmla="*/ 189 h 731"/>
                <a:gd name="T88" fmla="*/ 59 w 550"/>
                <a:gd name="T89" fmla="*/ 143 h 731"/>
                <a:gd name="T90" fmla="*/ 88 w 550"/>
                <a:gd name="T91" fmla="*/ 104 h 731"/>
                <a:gd name="T92" fmla="*/ 124 w 550"/>
                <a:gd name="T93" fmla="*/ 70 h 731"/>
                <a:gd name="T94" fmla="*/ 164 w 550"/>
                <a:gd name="T95" fmla="*/ 43 h 731"/>
                <a:gd name="T96" fmla="*/ 210 w 550"/>
                <a:gd name="T97" fmla="*/ 21 h 731"/>
                <a:gd name="T98" fmla="*/ 261 w 550"/>
                <a:gd name="T99" fmla="*/ 8 h 731"/>
                <a:gd name="T100" fmla="*/ 318 w 550"/>
                <a:gd name="T101" fmla="*/ 1 h 731"/>
                <a:gd name="T102" fmla="*/ 392 w 550"/>
                <a:gd name="T103" fmla="*/ 5 h 731"/>
                <a:gd name="T104" fmla="*/ 470 w 550"/>
                <a:gd name="T105" fmla="*/ 26 h 731"/>
                <a:gd name="T106" fmla="*/ 537 w 550"/>
                <a:gd name="T107" fmla="*/ 65 h 731"/>
                <a:gd name="T108" fmla="*/ 548 w 550"/>
                <a:gd name="T109" fmla="*/ 77 h 731"/>
                <a:gd name="T110" fmla="*/ 550 w 550"/>
                <a:gd name="T111" fmla="*/ 92 h 731"/>
                <a:gd name="T112" fmla="*/ 496 w 550"/>
                <a:gd name="T113" fmla="*/ 20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0" h="731">
                  <a:moveTo>
                    <a:pt x="496" y="208"/>
                  </a:moveTo>
                  <a:lnTo>
                    <a:pt x="493" y="213"/>
                  </a:lnTo>
                  <a:lnTo>
                    <a:pt x="490" y="217"/>
                  </a:lnTo>
                  <a:lnTo>
                    <a:pt x="487" y="219"/>
                  </a:lnTo>
                  <a:lnTo>
                    <a:pt x="484" y="219"/>
                  </a:lnTo>
                  <a:lnTo>
                    <a:pt x="479" y="219"/>
                  </a:lnTo>
                  <a:lnTo>
                    <a:pt x="476" y="218"/>
                  </a:lnTo>
                  <a:lnTo>
                    <a:pt x="472" y="215"/>
                  </a:lnTo>
                  <a:lnTo>
                    <a:pt x="466" y="212"/>
                  </a:lnTo>
                  <a:lnTo>
                    <a:pt x="449" y="200"/>
                  </a:lnTo>
                  <a:lnTo>
                    <a:pt x="431" y="190"/>
                  </a:lnTo>
                  <a:lnTo>
                    <a:pt x="416" y="182"/>
                  </a:lnTo>
                  <a:lnTo>
                    <a:pt x="400" y="175"/>
                  </a:lnTo>
                  <a:lnTo>
                    <a:pt x="386" y="170"/>
                  </a:lnTo>
                  <a:lnTo>
                    <a:pt x="371" y="165"/>
                  </a:lnTo>
                  <a:lnTo>
                    <a:pt x="355" y="163"/>
                  </a:lnTo>
                  <a:lnTo>
                    <a:pt x="339" y="163"/>
                  </a:lnTo>
                  <a:lnTo>
                    <a:pt x="325" y="163"/>
                  </a:lnTo>
                  <a:lnTo>
                    <a:pt x="311" y="165"/>
                  </a:lnTo>
                  <a:lnTo>
                    <a:pt x="299" y="170"/>
                  </a:lnTo>
                  <a:lnTo>
                    <a:pt x="287" y="174"/>
                  </a:lnTo>
                  <a:lnTo>
                    <a:pt x="276" y="182"/>
                  </a:lnTo>
                  <a:lnTo>
                    <a:pt x="266" y="189"/>
                  </a:lnTo>
                  <a:lnTo>
                    <a:pt x="257" y="199"/>
                  </a:lnTo>
                  <a:lnTo>
                    <a:pt x="248" y="210"/>
                  </a:lnTo>
                  <a:lnTo>
                    <a:pt x="240" y="223"/>
                  </a:lnTo>
                  <a:lnTo>
                    <a:pt x="232" y="238"/>
                  </a:lnTo>
                  <a:lnTo>
                    <a:pt x="227" y="255"/>
                  </a:lnTo>
                  <a:lnTo>
                    <a:pt x="222" y="274"/>
                  </a:lnTo>
                  <a:lnTo>
                    <a:pt x="218" y="295"/>
                  </a:lnTo>
                  <a:lnTo>
                    <a:pt x="216" y="318"/>
                  </a:lnTo>
                  <a:lnTo>
                    <a:pt x="214" y="343"/>
                  </a:lnTo>
                  <a:lnTo>
                    <a:pt x="214" y="369"/>
                  </a:lnTo>
                  <a:lnTo>
                    <a:pt x="214" y="396"/>
                  </a:lnTo>
                  <a:lnTo>
                    <a:pt x="216" y="420"/>
                  </a:lnTo>
                  <a:lnTo>
                    <a:pt x="218" y="442"/>
                  </a:lnTo>
                  <a:lnTo>
                    <a:pt x="222" y="462"/>
                  </a:lnTo>
                  <a:lnTo>
                    <a:pt x="227" y="480"/>
                  </a:lnTo>
                  <a:lnTo>
                    <a:pt x="232" y="496"/>
                  </a:lnTo>
                  <a:lnTo>
                    <a:pt x="240" y="510"/>
                  </a:lnTo>
                  <a:lnTo>
                    <a:pt x="248" y="522"/>
                  </a:lnTo>
                  <a:lnTo>
                    <a:pt x="257" y="533"/>
                  </a:lnTo>
                  <a:lnTo>
                    <a:pt x="266" y="542"/>
                  </a:lnTo>
                  <a:lnTo>
                    <a:pt x="276" y="550"/>
                  </a:lnTo>
                  <a:lnTo>
                    <a:pt x="288" y="556"/>
                  </a:lnTo>
                  <a:lnTo>
                    <a:pt x="299" y="562"/>
                  </a:lnTo>
                  <a:lnTo>
                    <a:pt x="313" y="565"/>
                  </a:lnTo>
                  <a:lnTo>
                    <a:pt x="326" y="567"/>
                  </a:lnTo>
                  <a:lnTo>
                    <a:pt x="340" y="567"/>
                  </a:lnTo>
                  <a:lnTo>
                    <a:pt x="355" y="567"/>
                  </a:lnTo>
                  <a:lnTo>
                    <a:pt x="371" y="565"/>
                  </a:lnTo>
                  <a:lnTo>
                    <a:pt x="386" y="562"/>
                  </a:lnTo>
                  <a:lnTo>
                    <a:pt x="400" y="556"/>
                  </a:lnTo>
                  <a:lnTo>
                    <a:pt x="414" y="551"/>
                  </a:lnTo>
                  <a:lnTo>
                    <a:pt x="428" y="544"/>
                  </a:lnTo>
                  <a:lnTo>
                    <a:pt x="442" y="537"/>
                  </a:lnTo>
                  <a:lnTo>
                    <a:pt x="455" y="528"/>
                  </a:lnTo>
                  <a:lnTo>
                    <a:pt x="462" y="524"/>
                  </a:lnTo>
                  <a:lnTo>
                    <a:pt x="466" y="521"/>
                  </a:lnTo>
                  <a:lnTo>
                    <a:pt x="471" y="520"/>
                  </a:lnTo>
                  <a:lnTo>
                    <a:pt x="475" y="520"/>
                  </a:lnTo>
                  <a:lnTo>
                    <a:pt x="478" y="521"/>
                  </a:lnTo>
                  <a:lnTo>
                    <a:pt x="482" y="524"/>
                  </a:lnTo>
                  <a:lnTo>
                    <a:pt x="485" y="528"/>
                  </a:lnTo>
                  <a:lnTo>
                    <a:pt x="489" y="534"/>
                  </a:lnTo>
                  <a:lnTo>
                    <a:pt x="532" y="628"/>
                  </a:lnTo>
                  <a:lnTo>
                    <a:pt x="534" y="635"/>
                  </a:lnTo>
                  <a:lnTo>
                    <a:pt x="535" y="640"/>
                  </a:lnTo>
                  <a:lnTo>
                    <a:pt x="535" y="646"/>
                  </a:lnTo>
                  <a:lnTo>
                    <a:pt x="534" y="650"/>
                  </a:lnTo>
                  <a:lnTo>
                    <a:pt x="531" y="655"/>
                  </a:lnTo>
                  <a:lnTo>
                    <a:pt x="524" y="660"/>
                  </a:lnTo>
                  <a:lnTo>
                    <a:pt x="517" y="667"/>
                  </a:lnTo>
                  <a:lnTo>
                    <a:pt x="507" y="674"/>
                  </a:lnTo>
                  <a:lnTo>
                    <a:pt x="498" y="680"/>
                  </a:lnTo>
                  <a:lnTo>
                    <a:pt x="488" y="686"/>
                  </a:lnTo>
                  <a:lnTo>
                    <a:pt x="478" y="692"/>
                  </a:lnTo>
                  <a:lnTo>
                    <a:pt x="466" y="697"/>
                  </a:lnTo>
                  <a:lnTo>
                    <a:pt x="454" y="702"/>
                  </a:lnTo>
                  <a:lnTo>
                    <a:pt x="442" y="707"/>
                  </a:lnTo>
                  <a:lnTo>
                    <a:pt x="430" y="711"/>
                  </a:lnTo>
                  <a:lnTo>
                    <a:pt x="417" y="715"/>
                  </a:lnTo>
                  <a:lnTo>
                    <a:pt x="404" y="719"/>
                  </a:lnTo>
                  <a:lnTo>
                    <a:pt x="390" y="721"/>
                  </a:lnTo>
                  <a:lnTo>
                    <a:pt x="377" y="725"/>
                  </a:lnTo>
                  <a:lnTo>
                    <a:pt x="364" y="727"/>
                  </a:lnTo>
                  <a:lnTo>
                    <a:pt x="351" y="729"/>
                  </a:lnTo>
                  <a:lnTo>
                    <a:pt x="339" y="730"/>
                  </a:lnTo>
                  <a:lnTo>
                    <a:pt x="327" y="731"/>
                  </a:lnTo>
                  <a:lnTo>
                    <a:pt x="315" y="731"/>
                  </a:lnTo>
                  <a:lnTo>
                    <a:pt x="296" y="730"/>
                  </a:lnTo>
                  <a:lnTo>
                    <a:pt x="277" y="729"/>
                  </a:lnTo>
                  <a:lnTo>
                    <a:pt x="260" y="728"/>
                  </a:lnTo>
                  <a:lnTo>
                    <a:pt x="242" y="725"/>
                  </a:lnTo>
                  <a:lnTo>
                    <a:pt x="225" y="721"/>
                  </a:lnTo>
                  <a:lnTo>
                    <a:pt x="209" y="718"/>
                  </a:lnTo>
                  <a:lnTo>
                    <a:pt x="193" y="713"/>
                  </a:lnTo>
                  <a:lnTo>
                    <a:pt x="179" y="707"/>
                  </a:lnTo>
                  <a:lnTo>
                    <a:pt x="164" y="702"/>
                  </a:lnTo>
                  <a:lnTo>
                    <a:pt x="150" y="694"/>
                  </a:lnTo>
                  <a:lnTo>
                    <a:pt x="137" y="686"/>
                  </a:lnTo>
                  <a:lnTo>
                    <a:pt x="124" y="678"/>
                  </a:lnTo>
                  <a:lnTo>
                    <a:pt x="112" y="669"/>
                  </a:lnTo>
                  <a:lnTo>
                    <a:pt x="101" y="659"/>
                  </a:lnTo>
                  <a:lnTo>
                    <a:pt x="90" y="648"/>
                  </a:lnTo>
                  <a:lnTo>
                    <a:pt x="80" y="637"/>
                  </a:lnTo>
                  <a:lnTo>
                    <a:pt x="70" y="625"/>
                  </a:lnTo>
                  <a:lnTo>
                    <a:pt x="61" y="612"/>
                  </a:lnTo>
                  <a:lnTo>
                    <a:pt x="52" y="599"/>
                  </a:lnTo>
                  <a:lnTo>
                    <a:pt x="45" y="586"/>
                  </a:lnTo>
                  <a:lnTo>
                    <a:pt x="37" y="572"/>
                  </a:lnTo>
                  <a:lnTo>
                    <a:pt x="30" y="556"/>
                  </a:lnTo>
                  <a:lnTo>
                    <a:pt x="25" y="541"/>
                  </a:lnTo>
                  <a:lnTo>
                    <a:pt x="19" y="525"/>
                  </a:lnTo>
                  <a:lnTo>
                    <a:pt x="15" y="508"/>
                  </a:lnTo>
                  <a:lnTo>
                    <a:pt x="11" y="492"/>
                  </a:lnTo>
                  <a:lnTo>
                    <a:pt x="7" y="474"/>
                  </a:lnTo>
                  <a:lnTo>
                    <a:pt x="5" y="456"/>
                  </a:lnTo>
                  <a:lnTo>
                    <a:pt x="3" y="437"/>
                  </a:lnTo>
                  <a:lnTo>
                    <a:pt x="1" y="419"/>
                  </a:lnTo>
                  <a:lnTo>
                    <a:pt x="0" y="399"/>
                  </a:lnTo>
                  <a:lnTo>
                    <a:pt x="0" y="378"/>
                  </a:lnTo>
                  <a:lnTo>
                    <a:pt x="0" y="357"/>
                  </a:lnTo>
                  <a:lnTo>
                    <a:pt x="1" y="337"/>
                  </a:lnTo>
                  <a:lnTo>
                    <a:pt x="3" y="316"/>
                  </a:lnTo>
                  <a:lnTo>
                    <a:pt x="5" y="296"/>
                  </a:lnTo>
                  <a:lnTo>
                    <a:pt x="8" y="278"/>
                  </a:lnTo>
                  <a:lnTo>
                    <a:pt x="13" y="258"/>
                  </a:lnTo>
                  <a:lnTo>
                    <a:pt x="17" y="241"/>
                  </a:lnTo>
                  <a:lnTo>
                    <a:pt x="23" y="223"/>
                  </a:lnTo>
                  <a:lnTo>
                    <a:pt x="28" y="206"/>
                  </a:lnTo>
                  <a:lnTo>
                    <a:pt x="35" y="189"/>
                  </a:lnTo>
                  <a:lnTo>
                    <a:pt x="42" y="173"/>
                  </a:lnTo>
                  <a:lnTo>
                    <a:pt x="50" y="158"/>
                  </a:lnTo>
                  <a:lnTo>
                    <a:pt x="59" y="143"/>
                  </a:lnTo>
                  <a:lnTo>
                    <a:pt x="69" y="129"/>
                  </a:lnTo>
                  <a:lnTo>
                    <a:pt x="78" y="116"/>
                  </a:lnTo>
                  <a:lnTo>
                    <a:pt x="88" y="104"/>
                  </a:lnTo>
                  <a:lnTo>
                    <a:pt x="99" y="92"/>
                  </a:lnTo>
                  <a:lnTo>
                    <a:pt x="112" y="81"/>
                  </a:lnTo>
                  <a:lnTo>
                    <a:pt x="124" y="70"/>
                  </a:lnTo>
                  <a:lnTo>
                    <a:pt x="137" y="60"/>
                  </a:lnTo>
                  <a:lnTo>
                    <a:pt x="150" y="50"/>
                  </a:lnTo>
                  <a:lnTo>
                    <a:pt x="164" y="43"/>
                  </a:lnTo>
                  <a:lnTo>
                    <a:pt x="179" y="35"/>
                  </a:lnTo>
                  <a:lnTo>
                    <a:pt x="194" y="28"/>
                  </a:lnTo>
                  <a:lnTo>
                    <a:pt x="210" y="21"/>
                  </a:lnTo>
                  <a:lnTo>
                    <a:pt x="227" y="15"/>
                  </a:lnTo>
                  <a:lnTo>
                    <a:pt x="243" y="11"/>
                  </a:lnTo>
                  <a:lnTo>
                    <a:pt x="261" y="8"/>
                  </a:lnTo>
                  <a:lnTo>
                    <a:pt x="280" y="5"/>
                  </a:lnTo>
                  <a:lnTo>
                    <a:pt x="298" y="2"/>
                  </a:lnTo>
                  <a:lnTo>
                    <a:pt x="318" y="1"/>
                  </a:lnTo>
                  <a:lnTo>
                    <a:pt x="338" y="0"/>
                  </a:lnTo>
                  <a:lnTo>
                    <a:pt x="365" y="1"/>
                  </a:lnTo>
                  <a:lnTo>
                    <a:pt x="392" y="5"/>
                  </a:lnTo>
                  <a:lnTo>
                    <a:pt x="418" y="10"/>
                  </a:lnTo>
                  <a:lnTo>
                    <a:pt x="444" y="18"/>
                  </a:lnTo>
                  <a:lnTo>
                    <a:pt x="470" y="26"/>
                  </a:lnTo>
                  <a:lnTo>
                    <a:pt x="493" y="37"/>
                  </a:lnTo>
                  <a:lnTo>
                    <a:pt x="516" y="50"/>
                  </a:lnTo>
                  <a:lnTo>
                    <a:pt x="537" y="65"/>
                  </a:lnTo>
                  <a:lnTo>
                    <a:pt x="541" y="68"/>
                  </a:lnTo>
                  <a:lnTo>
                    <a:pt x="544" y="72"/>
                  </a:lnTo>
                  <a:lnTo>
                    <a:pt x="548" y="77"/>
                  </a:lnTo>
                  <a:lnTo>
                    <a:pt x="549" y="81"/>
                  </a:lnTo>
                  <a:lnTo>
                    <a:pt x="550" y="87"/>
                  </a:lnTo>
                  <a:lnTo>
                    <a:pt x="550" y="92"/>
                  </a:lnTo>
                  <a:lnTo>
                    <a:pt x="549" y="97"/>
                  </a:lnTo>
                  <a:lnTo>
                    <a:pt x="546" y="103"/>
                  </a:lnTo>
                  <a:lnTo>
                    <a:pt x="496" y="20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84E14CE8-4FB0-4E9F-8FA0-1DE6F2254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" y="714"/>
              <a:ext cx="59" cy="100"/>
            </a:xfrm>
            <a:custGeom>
              <a:avLst/>
              <a:gdLst>
                <a:gd name="T0" fmla="*/ 592 w 592"/>
                <a:gd name="T1" fmla="*/ 986 h 1001"/>
                <a:gd name="T2" fmla="*/ 590 w 592"/>
                <a:gd name="T3" fmla="*/ 996 h 1001"/>
                <a:gd name="T4" fmla="*/ 586 w 592"/>
                <a:gd name="T5" fmla="*/ 999 h 1001"/>
                <a:gd name="T6" fmla="*/ 575 w 592"/>
                <a:gd name="T7" fmla="*/ 1001 h 1001"/>
                <a:gd name="T8" fmla="*/ 403 w 592"/>
                <a:gd name="T9" fmla="*/ 1001 h 1001"/>
                <a:gd name="T10" fmla="*/ 389 w 592"/>
                <a:gd name="T11" fmla="*/ 1000 h 1001"/>
                <a:gd name="T12" fmla="*/ 383 w 592"/>
                <a:gd name="T13" fmla="*/ 998 h 1001"/>
                <a:gd name="T14" fmla="*/ 379 w 592"/>
                <a:gd name="T15" fmla="*/ 991 h 1001"/>
                <a:gd name="T16" fmla="*/ 378 w 592"/>
                <a:gd name="T17" fmla="*/ 978 h 1001"/>
                <a:gd name="T18" fmla="*/ 377 w 592"/>
                <a:gd name="T19" fmla="*/ 521 h 1001"/>
                <a:gd name="T20" fmla="*/ 373 w 592"/>
                <a:gd name="T21" fmla="*/ 494 h 1001"/>
                <a:gd name="T22" fmla="*/ 367 w 592"/>
                <a:gd name="T23" fmla="*/ 480 h 1001"/>
                <a:gd name="T24" fmla="*/ 360 w 592"/>
                <a:gd name="T25" fmla="*/ 469 h 1001"/>
                <a:gd name="T26" fmla="*/ 351 w 592"/>
                <a:gd name="T27" fmla="*/ 460 h 1001"/>
                <a:gd name="T28" fmla="*/ 339 w 592"/>
                <a:gd name="T29" fmla="*/ 455 h 1001"/>
                <a:gd name="T30" fmla="*/ 325 w 592"/>
                <a:gd name="T31" fmla="*/ 453 h 1001"/>
                <a:gd name="T32" fmla="*/ 303 w 592"/>
                <a:gd name="T33" fmla="*/ 453 h 1001"/>
                <a:gd name="T34" fmla="*/ 277 w 592"/>
                <a:gd name="T35" fmla="*/ 458 h 1001"/>
                <a:gd name="T36" fmla="*/ 252 w 592"/>
                <a:gd name="T37" fmla="*/ 468 h 1001"/>
                <a:gd name="T38" fmla="*/ 226 w 592"/>
                <a:gd name="T39" fmla="*/ 485 h 1001"/>
                <a:gd name="T40" fmla="*/ 211 w 592"/>
                <a:gd name="T41" fmla="*/ 978 h 1001"/>
                <a:gd name="T42" fmla="*/ 211 w 592"/>
                <a:gd name="T43" fmla="*/ 991 h 1001"/>
                <a:gd name="T44" fmla="*/ 208 w 592"/>
                <a:gd name="T45" fmla="*/ 998 h 1001"/>
                <a:gd name="T46" fmla="*/ 200 w 592"/>
                <a:gd name="T47" fmla="*/ 1000 h 1001"/>
                <a:gd name="T48" fmla="*/ 185 w 592"/>
                <a:gd name="T49" fmla="*/ 1001 h 1001"/>
                <a:gd name="T50" fmla="*/ 15 w 592"/>
                <a:gd name="T51" fmla="*/ 1001 h 1001"/>
                <a:gd name="T52" fmla="*/ 5 w 592"/>
                <a:gd name="T53" fmla="*/ 999 h 1001"/>
                <a:gd name="T54" fmla="*/ 2 w 592"/>
                <a:gd name="T55" fmla="*/ 995 h 1001"/>
                <a:gd name="T56" fmla="*/ 0 w 592"/>
                <a:gd name="T57" fmla="*/ 985 h 1001"/>
                <a:gd name="T58" fmla="*/ 0 w 592"/>
                <a:gd name="T59" fmla="*/ 53 h 1001"/>
                <a:gd name="T60" fmla="*/ 2 w 592"/>
                <a:gd name="T61" fmla="*/ 34 h 1001"/>
                <a:gd name="T62" fmla="*/ 7 w 592"/>
                <a:gd name="T63" fmla="*/ 31 h 1001"/>
                <a:gd name="T64" fmla="*/ 18 w 592"/>
                <a:gd name="T65" fmla="*/ 28 h 1001"/>
                <a:gd name="T66" fmla="*/ 191 w 592"/>
                <a:gd name="T67" fmla="*/ 0 h 1001"/>
                <a:gd name="T68" fmla="*/ 203 w 592"/>
                <a:gd name="T69" fmla="*/ 1 h 1001"/>
                <a:gd name="T70" fmla="*/ 209 w 592"/>
                <a:gd name="T71" fmla="*/ 6 h 1001"/>
                <a:gd name="T72" fmla="*/ 211 w 592"/>
                <a:gd name="T73" fmla="*/ 18 h 1001"/>
                <a:gd name="T74" fmla="*/ 211 w 592"/>
                <a:gd name="T75" fmla="*/ 364 h 1001"/>
                <a:gd name="T76" fmla="*/ 231 w 592"/>
                <a:gd name="T77" fmla="*/ 348 h 1001"/>
                <a:gd name="T78" fmla="*/ 251 w 592"/>
                <a:gd name="T79" fmla="*/ 334 h 1001"/>
                <a:gd name="T80" fmla="*/ 273 w 592"/>
                <a:gd name="T81" fmla="*/ 322 h 1001"/>
                <a:gd name="T82" fmla="*/ 295 w 592"/>
                <a:gd name="T83" fmla="*/ 312 h 1001"/>
                <a:gd name="T84" fmla="*/ 318 w 592"/>
                <a:gd name="T85" fmla="*/ 303 h 1001"/>
                <a:gd name="T86" fmla="*/ 342 w 592"/>
                <a:gd name="T87" fmla="*/ 297 h 1001"/>
                <a:gd name="T88" fmla="*/ 365 w 592"/>
                <a:gd name="T89" fmla="*/ 294 h 1001"/>
                <a:gd name="T90" fmla="*/ 389 w 592"/>
                <a:gd name="T91" fmla="*/ 293 h 1001"/>
                <a:gd name="T92" fmla="*/ 419 w 592"/>
                <a:gd name="T93" fmla="*/ 294 h 1001"/>
                <a:gd name="T94" fmla="*/ 445 w 592"/>
                <a:gd name="T95" fmla="*/ 299 h 1001"/>
                <a:gd name="T96" fmla="*/ 469 w 592"/>
                <a:gd name="T97" fmla="*/ 304 h 1001"/>
                <a:gd name="T98" fmla="*/ 491 w 592"/>
                <a:gd name="T99" fmla="*/ 313 h 1001"/>
                <a:gd name="T100" fmla="*/ 511 w 592"/>
                <a:gd name="T101" fmla="*/ 324 h 1001"/>
                <a:gd name="T102" fmla="*/ 529 w 592"/>
                <a:gd name="T103" fmla="*/ 336 h 1001"/>
                <a:gd name="T104" fmla="*/ 544 w 592"/>
                <a:gd name="T105" fmla="*/ 350 h 1001"/>
                <a:gd name="T106" fmla="*/ 556 w 592"/>
                <a:gd name="T107" fmla="*/ 365 h 1001"/>
                <a:gd name="T108" fmla="*/ 574 w 592"/>
                <a:gd name="T109" fmla="*/ 395 h 1001"/>
                <a:gd name="T110" fmla="*/ 585 w 592"/>
                <a:gd name="T111" fmla="*/ 427 h 1001"/>
                <a:gd name="T112" fmla="*/ 590 w 592"/>
                <a:gd name="T113" fmla="*/ 466 h 1001"/>
                <a:gd name="T114" fmla="*/ 592 w 592"/>
                <a:gd name="T115" fmla="*/ 513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2" h="1001">
                  <a:moveTo>
                    <a:pt x="592" y="978"/>
                  </a:moveTo>
                  <a:lnTo>
                    <a:pt x="592" y="986"/>
                  </a:lnTo>
                  <a:lnTo>
                    <a:pt x="591" y="991"/>
                  </a:lnTo>
                  <a:lnTo>
                    <a:pt x="590" y="996"/>
                  </a:lnTo>
                  <a:lnTo>
                    <a:pt x="588" y="998"/>
                  </a:lnTo>
                  <a:lnTo>
                    <a:pt x="586" y="999"/>
                  </a:lnTo>
                  <a:lnTo>
                    <a:pt x="582" y="1000"/>
                  </a:lnTo>
                  <a:lnTo>
                    <a:pt x="575" y="1001"/>
                  </a:lnTo>
                  <a:lnTo>
                    <a:pt x="566" y="1001"/>
                  </a:lnTo>
                  <a:lnTo>
                    <a:pt x="403" y="1001"/>
                  </a:lnTo>
                  <a:lnTo>
                    <a:pt x="396" y="1001"/>
                  </a:lnTo>
                  <a:lnTo>
                    <a:pt x="389" y="1000"/>
                  </a:lnTo>
                  <a:lnTo>
                    <a:pt x="386" y="999"/>
                  </a:lnTo>
                  <a:lnTo>
                    <a:pt x="383" y="998"/>
                  </a:lnTo>
                  <a:lnTo>
                    <a:pt x="381" y="996"/>
                  </a:lnTo>
                  <a:lnTo>
                    <a:pt x="379" y="991"/>
                  </a:lnTo>
                  <a:lnTo>
                    <a:pt x="379" y="986"/>
                  </a:lnTo>
                  <a:lnTo>
                    <a:pt x="378" y="978"/>
                  </a:lnTo>
                  <a:lnTo>
                    <a:pt x="378" y="543"/>
                  </a:lnTo>
                  <a:lnTo>
                    <a:pt x="377" y="521"/>
                  </a:lnTo>
                  <a:lnTo>
                    <a:pt x="375" y="502"/>
                  </a:lnTo>
                  <a:lnTo>
                    <a:pt x="373" y="494"/>
                  </a:lnTo>
                  <a:lnTo>
                    <a:pt x="371" y="486"/>
                  </a:lnTo>
                  <a:lnTo>
                    <a:pt x="367" y="480"/>
                  </a:lnTo>
                  <a:lnTo>
                    <a:pt x="364" y="473"/>
                  </a:lnTo>
                  <a:lnTo>
                    <a:pt x="360" y="469"/>
                  </a:lnTo>
                  <a:lnTo>
                    <a:pt x="355" y="465"/>
                  </a:lnTo>
                  <a:lnTo>
                    <a:pt x="351" y="460"/>
                  </a:lnTo>
                  <a:lnTo>
                    <a:pt x="344" y="458"/>
                  </a:lnTo>
                  <a:lnTo>
                    <a:pt x="339" y="455"/>
                  </a:lnTo>
                  <a:lnTo>
                    <a:pt x="331" y="454"/>
                  </a:lnTo>
                  <a:lnTo>
                    <a:pt x="325" y="453"/>
                  </a:lnTo>
                  <a:lnTo>
                    <a:pt x="316" y="453"/>
                  </a:lnTo>
                  <a:lnTo>
                    <a:pt x="303" y="453"/>
                  </a:lnTo>
                  <a:lnTo>
                    <a:pt x="289" y="455"/>
                  </a:lnTo>
                  <a:lnTo>
                    <a:pt x="277" y="458"/>
                  </a:lnTo>
                  <a:lnTo>
                    <a:pt x="265" y="462"/>
                  </a:lnTo>
                  <a:lnTo>
                    <a:pt x="252" y="468"/>
                  </a:lnTo>
                  <a:lnTo>
                    <a:pt x="240" y="476"/>
                  </a:lnTo>
                  <a:lnTo>
                    <a:pt x="226" y="485"/>
                  </a:lnTo>
                  <a:lnTo>
                    <a:pt x="211" y="497"/>
                  </a:lnTo>
                  <a:lnTo>
                    <a:pt x="211" y="978"/>
                  </a:lnTo>
                  <a:lnTo>
                    <a:pt x="211" y="986"/>
                  </a:lnTo>
                  <a:lnTo>
                    <a:pt x="211" y="991"/>
                  </a:lnTo>
                  <a:lnTo>
                    <a:pt x="210" y="996"/>
                  </a:lnTo>
                  <a:lnTo>
                    <a:pt x="208" y="998"/>
                  </a:lnTo>
                  <a:lnTo>
                    <a:pt x="206" y="999"/>
                  </a:lnTo>
                  <a:lnTo>
                    <a:pt x="200" y="1000"/>
                  </a:lnTo>
                  <a:lnTo>
                    <a:pt x="194" y="1001"/>
                  </a:lnTo>
                  <a:lnTo>
                    <a:pt x="185" y="1001"/>
                  </a:lnTo>
                  <a:lnTo>
                    <a:pt x="21" y="1001"/>
                  </a:lnTo>
                  <a:lnTo>
                    <a:pt x="15" y="1001"/>
                  </a:lnTo>
                  <a:lnTo>
                    <a:pt x="9" y="1000"/>
                  </a:lnTo>
                  <a:lnTo>
                    <a:pt x="5" y="999"/>
                  </a:lnTo>
                  <a:lnTo>
                    <a:pt x="3" y="997"/>
                  </a:lnTo>
                  <a:lnTo>
                    <a:pt x="2" y="995"/>
                  </a:lnTo>
                  <a:lnTo>
                    <a:pt x="1" y="990"/>
                  </a:lnTo>
                  <a:lnTo>
                    <a:pt x="0" y="985"/>
                  </a:lnTo>
                  <a:lnTo>
                    <a:pt x="0" y="978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2" y="34"/>
                  </a:lnTo>
                  <a:lnTo>
                    <a:pt x="4" y="33"/>
                  </a:lnTo>
                  <a:lnTo>
                    <a:pt x="7" y="31"/>
                  </a:lnTo>
                  <a:lnTo>
                    <a:pt x="13" y="29"/>
                  </a:lnTo>
                  <a:lnTo>
                    <a:pt x="18" y="28"/>
                  </a:lnTo>
                  <a:lnTo>
                    <a:pt x="182" y="1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1"/>
                  </a:lnTo>
                  <a:lnTo>
                    <a:pt x="206" y="2"/>
                  </a:lnTo>
                  <a:lnTo>
                    <a:pt x="209" y="6"/>
                  </a:lnTo>
                  <a:lnTo>
                    <a:pt x="210" y="11"/>
                  </a:lnTo>
                  <a:lnTo>
                    <a:pt x="211" y="18"/>
                  </a:lnTo>
                  <a:lnTo>
                    <a:pt x="211" y="27"/>
                  </a:lnTo>
                  <a:lnTo>
                    <a:pt x="211" y="364"/>
                  </a:lnTo>
                  <a:lnTo>
                    <a:pt x="221" y="355"/>
                  </a:lnTo>
                  <a:lnTo>
                    <a:pt x="231" y="348"/>
                  </a:lnTo>
                  <a:lnTo>
                    <a:pt x="241" y="340"/>
                  </a:lnTo>
                  <a:lnTo>
                    <a:pt x="251" y="334"/>
                  </a:lnTo>
                  <a:lnTo>
                    <a:pt x="262" y="327"/>
                  </a:lnTo>
                  <a:lnTo>
                    <a:pt x="273" y="322"/>
                  </a:lnTo>
                  <a:lnTo>
                    <a:pt x="284" y="316"/>
                  </a:lnTo>
                  <a:lnTo>
                    <a:pt x="295" y="312"/>
                  </a:lnTo>
                  <a:lnTo>
                    <a:pt x="307" y="307"/>
                  </a:lnTo>
                  <a:lnTo>
                    <a:pt x="318" y="303"/>
                  </a:lnTo>
                  <a:lnTo>
                    <a:pt x="330" y="301"/>
                  </a:lnTo>
                  <a:lnTo>
                    <a:pt x="342" y="297"/>
                  </a:lnTo>
                  <a:lnTo>
                    <a:pt x="354" y="295"/>
                  </a:lnTo>
                  <a:lnTo>
                    <a:pt x="365" y="294"/>
                  </a:lnTo>
                  <a:lnTo>
                    <a:pt x="377" y="293"/>
                  </a:lnTo>
                  <a:lnTo>
                    <a:pt x="389" y="293"/>
                  </a:lnTo>
                  <a:lnTo>
                    <a:pt x="405" y="293"/>
                  </a:lnTo>
                  <a:lnTo>
                    <a:pt x="419" y="294"/>
                  </a:lnTo>
                  <a:lnTo>
                    <a:pt x="432" y="296"/>
                  </a:lnTo>
                  <a:lnTo>
                    <a:pt x="445" y="299"/>
                  </a:lnTo>
                  <a:lnTo>
                    <a:pt x="457" y="301"/>
                  </a:lnTo>
                  <a:lnTo>
                    <a:pt x="469" y="304"/>
                  </a:lnTo>
                  <a:lnTo>
                    <a:pt x="480" y="308"/>
                  </a:lnTo>
                  <a:lnTo>
                    <a:pt x="491" y="313"/>
                  </a:lnTo>
                  <a:lnTo>
                    <a:pt x="501" y="318"/>
                  </a:lnTo>
                  <a:lnTo>
                    <a:pt x="511" y="324"/>
                  </a:lnTo>
                  <a:lnTo>
                    <a:pt x="520" y="329"/>
                  </a:lnTo>
                  <a:lnTo>
                    <a:pt x="529" y="336"/>
                  </a:lnTo>
                  <a:lnTo>
                    <a:pt x="536" y="342"/>
                  </a:lnTo>
                  <a:lnTo>
                    <a:pt x="544" y="350"/>
                  </a:lnTo>
                  <a:lnTo>
                    <a:pt x="551" y="358"/>
                  </a:lnTo>
                  <a:lnTo>
                    <a:pt x="556" y="365"/>
                  </a:lnTo>
                  <a:lnTo>
                    <a:pt x="566" y="379"/>
                  </a:lnTo>
                  <a:lnTo>
                    <a:pt x="574" y="395"/>
                  </a:lnTo>
                  <a:lnTo>
                    <a:pt x="579" y="411"/>
                  </a:lnTo>
                  <a:lnTo>
                    <a:pt x="585" y="427"/>
                  </a:lnTo>
                  <a:lnTo>
                    <a:pt x="588" y="446"/>
                  </a:lnTo>
                  <a:lnTo>
                    <a:pt x="590" y="466"/>
                  </a:lnTo>
                  <a:lnTo>
                    <a:pt x="592" y="489"/>
                  </a:lnTo>
                  <a:lnTo>
                    <a:pt x="592" y="513"/>
                  </a:lnTo>
                  <a:lnTo>
                    <a:pt x="592" y="978"/>
                  </a:lnTo>
                  <a:close/>
                </a:path>
              </a:pathLst>
            </a:cu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54">
              <a:extLst>
                <a:ext uri="{FF2B5EF4-FFF2-40B4-BE49-F238E27FC236}">
                  <a16:creationId xmlns:a16="http://schemas.microsoft.com/office/drawing/2014/main" id="{C4C4CB2F-8F6C-4371-B83B-AD54B653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" y="480"/>
              <a:ext cx="1501" cy="15"/>
            </a:xfrm>
            <a:prstGeom prst="rect">
              <a:avLst/>
            </a:prstGeom>
            <a:solidFill>
              <a:srgbClr val="07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9" name="Titel 1">
            <a:extLst>
              <a:ext uri="{FF2B5EF4-FFF2-40B4-BE49-F238E27FC236}">
                <a16:creationId xmlns:a16="http://schemas.microsoft.com/office/drawing/2014/main" id="{277A6A42-14E4-4D80-BAE3-595E12E7340D}"/>
              </a:ext>
            </a:extLst>
          </p:cNvPr>
          <p:cNvSpPr txBox="1">
            <a:spLocks/>
          </p:cNvSpPr>
          <p:nvPr/>
        </p:nvSpPr>
        <p:spPr>
          <a:xfrm>
            <a:off x="1900237" y="2800350"/>
            <a:ext cx="8621713" cy="687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87D7D"/>
                </a:solidFill>
              </a:rPr>
              <a:t>Vielen Dank für Ihre Aufmerksamkeit!</a:t>
            </a:r>
            <a:endParaRPr lang="en-GB" sz="4000" b="1" dirty="0">
              <a:solidFill>
                <a:srgbClr val="08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Breitbild</PresentationFormat>
  <Paragraphs>70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</dc:creator>
  <cp:lastModifiedBy>Finn-Erik Digulla</cp:lastModifiedBy>
  <cp:revision>441</cp:revision>
  <cp:lastPrinted>2021-09-29T09:44:22Z</cp:lastPrinted>
  <dcterms:created xsi:type="dcterms:W3CDTF">2019-04-02T10:01:51Z</dcterms:created>
  <dcterms:modified xsi:type="dcterms:W3CDTF">2022-05-05T10:56:50Z</dcterms:modified>
</cp:coreProperties>
</file>